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546" r:id="rId2"/>
    <p:sldId id="549" r:id="rId3"/>
    <p:sldId id="550" r:id="rId4"/>
    <p:sldId id="551" r:id="rId5"/>
    <p:sldId id="552" r:id="rId6"/>
    <p:sldId id="509" r:id="rId7"/>
    <p:sldId id="510" r:id="rId8"/>
    <p:sldId id="511" r:id="rId9"/>
    <p:sldId id="512" r:id="rId10"/>
    <p:sldId id="513" r:id="rId11"/>
    <p:sldId id="548" r:id="rId12"/>
    <p:sldId id="514" r:id="rId13"/>
    <p:sldId id="536" r:id="rId14"/>
    <p:sldId id="537" r:id="rId15"/>
    <p:sldId id="538" r:id="rId16"/>
    <p:sldId id="539" r:id="rId17"/>
    <p:sldId id="540" r:id="rId18"/>
    <p:sldId id="541" r:id="rId19"/>
    <p:sldId id="542" r:id="rId20"/>
    <p:sldId id="543" r:id="rId21"/>
    <p:sldId id="544" r:id="rId22"/>
    <p:sldId id="545" r:id="rId23"/>
    <p:sldId id="547" r:id="rId24"/>
    <p:sldId id="515" r:id="rId25"/>
    <p:sldId id="382" r:id="rId26"/>
    <p:sldId id="383" r:id="rId27"/>
    <p:sldId id="384" r:id="rId28"/>
    <p:sldId id="385" r:id="rId29"/>
    <p:sldId id="386" r:id="rId30"/>
    <p:sldId id="387" r:id="rId31"/>
    <p:sldId id="388" r:id="rId32"/>
    <p:sldId id="389" r:id="rId33"/>
    <p:sldId id="390" r:id="rId34"/>
    <p:sldId id="391" r:id="rId35"/>
    <p:sldId id="392" r:id="rId36"/>
    <p:sldId id="393" r:id="rId37"/>
    <p:sldId id="394" r:id="rId38"/>
    <p:sldId id="396" r:id="rId39"/>
    <p:sldId id="395" r:id="rId40"/>
    <p:sldId id="397" r:id="rId41"/>
    <p:sldId id="398" r:id="rId42"/>
    <p:sldId id="402" r:id="rId43"/>
    <p:sldId id="403" r:id="rId44"/>
    <p:sldId id="416" r:id="rId45"/>
    <p:sldId id="519" r:id="rId46"/>
    <p:sldId id="417" r:id="rId47"/>
    <p:sldId id="553" r:id="rId48"/>
    <p:sldId id="418" r:id="rId49"/>
    <p:sldId id="401" r:id="rId50"/>
    <p:sldId id="404" r:id="rId51"/>
    <p:sldId id="405" r:id="rId52"/>
    <p:sldId id="406" r:id="rId53"/>
    <p:sldId id="407" r:id="rId54"/>
    <p:sldId id="408" r:id="rId55"/>
    <p:sldId id="409" r:id="rId56"/>
    <p:sldId id="410" r:id="rId57"/>
    <p:sldId id="411" r:id="rId58"/>
    <p:sldId id="412" r:id="rId59"/>
    <p:sldId id="413" r:id="rId60"/>
    <p:sldId id="414" r:id="rId6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117A"/>
    <a:srgbClr val="024A0B"/>
    <a:srgbClr val="4110F6"/>
    <a:srgbClr val="F3B84F"/>
    <a:srgbClr val="FCDD84"/>
    <a:srgbClr val="990000"/>
    <a:srgbClr val="F51919"/>
    <a:srgbClr val="072AC1"/>
    <a:srgbClr val="497F13"/>
    <a:srgbClr val="77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35" autoAdjust="0"/>
    <p:restoredTop sz="96374" autoAdjust="0"/>
  </p:normalViewPr>
  <p:slideViewPr>
    <p:cSldViewPr>
      <p:cViewPr varScale="1">
        <p:scale>
          <a:sx n="113" d="100"/>
          <a:sy n="113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Relationship Id="rId14" Type="http://schemas.openxmlformats.org/officeDocument/2006/relationships/image" Target="../media/image14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3" Type="http://schemas.openxmlformats.org/officeDocument/2006/relationships/image" Target="../media/image86.wmf"/><Relationship Id="rId7" Type="http://schemas.openxmlformats.org/officeDocument/2006/relationships/image" Target="../media/image90.wmf"/><Relationship Id="rId12" Type="http://schemas.openxmlformats.org/officeDocument/2006/relationships/image" Target="../media/image95.wmf"/><Relationship Id="rId2" Type="http://schemas.openxmlformats.org/officeDocument/2006/relationships/image" Target="../media/image81.wmf"/><Relationship Id="rId1" Type="http://schemas.openxmlformats.org/officeDocument/2006/relationships/image" Target="../media/image85.wmf"/><Relationship Id="rId6" Type="http://schemas.openxmlformats.org/officeDocument/2006/relationships/image" Target="../media/image89.wmf"/><Relationship Id="rId11" Type="http://schemas.openxmlformats.org/officeDocument/2006/relationships/image" Target="../media/image94.wmf"/><Relationship Id="rId5" Type="http://schemas.openxmlformats.org/officeDocument/2006/relationships/image" Target="../media/image88.wmf"/><Relationship Id="rId10" Type="http://schemas.openxmlformats.org/officeDocument/2006/relationships/image" Target="../media/image93.wmf"/><Relationship Id="rId4" Type="http://schemas.openxmlformats.org/officeDocument/2006/relationships/image" Target="../media/image87.wmf"/><Relationship Id="rId9" Type="http://schemas.openxmlformats.org/officeDocument/2006/relationships/image" Target="../media/image92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wmf"/><Relationship Id="rId3" Type="http://schemas.openxmlformats.org/officeDocument/2006/relationships/image" Target="../media/image91.wmf"/><Relationship Id="rId7" Type="http://schemas.openxmlformats.org/officeDocument/2006/relationships/image" Target="../media/image100.wmf"/><Relationship Id="rId2" Type="http://schemas.openxmlformats.org/officeDocument/2006/relationships/image" Target="../media/image90.wmf"/><Relationship Id="rId1" Type="http://schemas.openxmlformats.org/officeDocument/2006/relationships/image" Target="../media/image96.wmf"/><Relationship Id="rId6" Type="http://schemas.openxmlformats.org/officeDocument/2006/relationships/image" Target="../media/image99.wmf"/><Relationship Id="rId5" Type="http://schemas.openxmlformats.org/officeDocument/2006/relationships/image" Target="../media/image98.wmf"/><Relationship Id="rId4" Type="http://schemas.openxmlformats.org/officeDocument/2006/relationships/image" Target="../media/image97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wmf"/><Relationship Id="rId3" Type="http://schemas.openxmlformats.org/officeDocument/2006/relationships/image" Target="../media/image103.wmf"/><Relationship Id="rId7" Type="http://schemas.openxmlformats.org/officeDocument/2006/relationships/image" Target="../media/image106.wmf"/><Relationship Id="rId2" Type="http://schemas.openxmlformats.org/officeDocument/2006/relationships/image" Target="../media/image102.wmf"/><Relationship Id="rId1" Type="http://schemas.openxmlformats.org/officeDocument/2006/relationships/image" Target="../media/image96.wmf"/><Relationship Id="rId6" Type="http://schemas.openxmlformats.org/officeDocument/2006/relationships/image" Target="../media/image105.wmf"/><Relationship Id="rId5" Type="http://schemas.openxmlformats.org/officeDocument/2006/relationships/image" Target="../media/image104.wmf"/><Relationship Id="rId10" Type="http://schemas.openxmlformats.org/officeDocument/2006/relationships/image" Target="../media/image108.wmf"/><Relationship Id="rId4" Type="http://schemas.openxmlformats.org/officeDocument/2006/relationships/image" Target="../media/image99.wmf"/><Relationship Id="rId9" Type="http://schemas.openxmlformats.org/officeDocument/2006/relationships/image" Target="../media/image90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wmf"/><Relationship Id="rId3" Type="http://schemas.openxmlformats.org/officeDocument/2006/relationships/image" Target="../media/image112.wmf"/><Relationship Id="rId7" Type="http://schemas.openxmlformats.org/officeDocument/2006/relationships/image" Target="../media/image115.wmf"/><Relationship Id="rId2" Type="http://schemas.openxmlformats.org/officeDocument/2006/relationships/image" Target="../media/image111.wmf"/><Relationship Id="rId1" Type="http://schemas.openxmlformats.org/officeDocument/2006/relationships/image" Target="../media/image110.wmf"/><Relationship Id="rId6" Type="http://schemas.openxmlformats.org/officeDocument/2006/relationships/image" Target="../media/image114.wmf"/><Relationship Id="rId5" Type="http://schemas.openxmlformats.org/officeDocument/2006/relationships/image" Target="../media/image113.wmf"/><Relationship Id="rId10" Type="http://schemas.openxmlformats.org/officeDocument/2006/relationships/image" Target="../media/image118.wmf"/><Relationship Id="rId4" Type="http://schemas.openxmlformats.org/officeDocument/2006/relationships/image" Target="../media/image99.wmf"/><Relationship Id="rId9" Type="http://schemas.openxmlformats.org/officeDocument/2006/relationships/image" Target="../media/image117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wmf"/><Relationship Id="rId13" Type="http://schemas.openxmlformats.org/officeDocument/2006/relationships/image" Target="../media/image131.wmf"/><Relationship Id="rId3" Type="http://schemas.openxmlformats.org/officeDocument/2006/relationships/image" Target="../media/image121.wmf"/><Relationship Id="rId7" Type="http://schemas.openxmlformats.org/officeDocument/2006/relationships/image" Target="../media/image125.wmf"/><Relationship Id="rId12" Type="http://schemas.openxmlformats.org/officeDocument/2006/relationships/image" Target="../media/image130.wmf"/><Relationship Id="rId2" Type="http://schemas.openxmlformats.org/officeDocument/2006/relationships/image" Target="../media/image120.wmf"/><Relationship Id="rId1" Type="http://schemas.openxmlformats.org/officeDocument/2006/relationships/image" Target="../media/image119.wmf"/><Relationship Id="rId6" Type="http://schemas.openxmlformats.org/officeDocument/2006/relationships/image" Target="../media/image124.wmf"/><Relationship Id="rId11" Type="http://schemas.openxmlformats.org/officeDocument/2006/relationships/image" Target="../media/image129.wmf"/><Relationship Id="rId5" Type="http://schemas.openxmlformats.org/officeDocument/2006/relationships/image" Target="../media/image123.wmf"/><Relationship Id="rId10" Type="http://schemas.openxmlformats.org/officeDocument/2006/relationships/image" Target="../media/image128.wmf"/><Relationship Id="rId4" Type="http://schemas.openxmlformats.org/officeDocument/2006/relationships/image" Target="../media/image122.wmf"/><Relationship Id="rId9" Type="http://schemas.openxmlformats.org/officeDocument/2006/relationships/image" Target="../media/image127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wmf"/><Relationship Id="rId3" Type="http://schemas.openxmlformats.org/officeDocument/2006/relationships/image" Target="../media/image134.wmf"/><Relationship Id="rId7" Type="http://schemas.openxmlformats.org/officeDocument/2006/relationships/image" Target="../media/image138.wmf"/><Relationship Id="rId2" Type="http://schemas.openxmlformats.org/officeDocument/2006/relationships/image" Target="../media/image133.wmf"/><Relationship Id="rId1" Type="http://schemas.openxmlformats.org/officeDocument/2006/relationships/image" Target="../media/image132.wmf"/><Relationship Id="rId6" Type="http://schemas.openxmlformats.org/officeDocument/2006/relationships/image" Target="../media/image137.wmf"/><Relationship Id="rId5" Type="http://schemas.openxmlformats.org/officeDocument/2006/relationships/image" Target="../media/image136.wmf"/><Relationship Id="rId10" Type="http://schemas.openxmlformats.org/officeDocument/2006/relationships/image" Target="../media/image141.wmf"/><Relationship Id="rId4" Type="http://schemas.openxmlformats.org/officeDocument/2006/relationships/image" Target="../media/image135.wmf"/><Relationship Id="rId9" Type="http://schemas.openxmlformats.org/officeDocument/2006/relationships/image" Target="../media/image140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wmf"/><Relationship Id="rId13" Type="http://schemas.openxmlformats.org/officeDocument/2006/relationships/image" Target="../media/image154.wmf"/><Relationship Id="rId3" Type="http://schemas.openxmlformats.org/officeDocument/2006/relationships/image" Target="../media/image144.wmf"/><Relationship Id="rId7" Type="http://schemas.openxmlformats.org/officeDocument/2006/relationships/image" Target="../media/image148.wmf"/><Relationship Id="rId12" Type="http://schemas.openxmlformats.org/officeDocument/2006/relationships/image" Target="../media/image153.wmf"/><Relationship Id="rId2" Type="http://schemas.openxmlformats.org/officeDocument/2006/relationships/image" Target="../media/image143.wmf"/><Relationship Id="rId1" Type="http://schemas.openxmlformats.org/officeDocument/2006/relationships/image" Target="../media/image142.wmf"/><Relationship Id="rId6" Type="http://schemas.openxmlformats.org/officeDocument/2006/relationships/image" Target="../media/image147.wmf"/><Relationship Id="rId11" Type="http://schemas.openxmlformats.org/officeDocument/2006/relationships/image" Target="../media/image152.wmf"/><Relationship Id="rId5" Type="http://schemas.openxmlformats.org/officeDocument/2006/relationships/image" Target="../media/image146.wmf"/><Relationship Id="rId10" Type="http://schemas.openxmlformats.org/officeDocument/2006/relationships/image" Target="../media/image151.wmf"/><Relationship Id="rId4" Type="http://schemas.openxmlformats.org/officeDocument/2006/relationships/image" Target="../media/image145.wmf"/><Relationship Id="rId9" Type="http://schemas.openxmlformats.org/officeDocument/2006/relationships/image" Target="../media/image150.wmf"/><Relationship Id="rId14" Type="http://schemas.openxmlformats.org/officeDocument/2006/relationships/image" Target="../media/image155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wmf"/><Relationship Id="rId3" Type="http://schemas.openxmlformats.org/officeDocument/2006/relationships/image" Target="../media/image158.wmf"/><Relationship Id="rId7" Type="http://schemas.openxmlformats.org/officeDocument/2006/relationships/image" Target="../media/image162.wmf"/><Relationship Id="rId2" Type="http://schemas.openxmlformats.org/officeDocument/2006/relationships/image" Target="../media/image157.wmf"/><Relationship Id="rId1" Type="http://schemas.openxmlformats.org/officeDocument/2006/relationships/image" Target="../media/image156.wmf"/><Relationship Id="rId6" Type="http://schemas.openxmlformats.org/officeDocument/2006/relationships/image" Target="../media/image161.wmf"/><Relationship Id="rId5" Type="http://schemas.openxmlformats.org/officeDocument/2006/relationships/image" Target="../media/image160.wmf"/><Relationship Id="rId4" Type="http://schemas.openxmlformats.org/officeDocument/2006/relationships/image" Target="../media/image159.wmf"/><Relationship Id="rId9" Type="http://schemas.openxmlformats.org/officeDocument/2006/relationships/image" Target="../media/image164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wmf"/><Relationship Id="rId3" Type="http://schemas.openxmlformats.org/officeDocument/2006/relationships/image" Target="../media/image167.wmf"/><Relationship Id="rId7" Type="http://schemas.openxmlformats.org/officeDocument/2006/relationships/image" Target="../media/image170.wmf"/><Relationship Id="rId2" Type="http://schemas.openxmlformats.org/officeDocument/2006/relationships/image" Target="../media/image166.wmf"/><Relationship Id="rId1" Type="http://schemas.openxmlformats.org/officeDocument/2006/relationships/image" Target="../media/image165.wmf"/><Relationship Id="rId6" Type="http://schemas.openxmlformats.org/officeDocument/2006/relationships/image" Target="../media/image169.wmf"/><Relationship Id="rId5" Type="http://schemas.openxmlformats.org/officeDocument/2006/relationships/image" Target="../media/image65.wmf"/><Relationship Id="rId4" Type="http://schemas.openxmlformats.org/officeDocument/2006/relationships/image" Target="../media/image168.wmf"/><Relationship Id="rId9" Type="http://schemas.openxmlformats.org/officeDocument/2006/relationships/image" Target="../media/image172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8.wmf"/><Relationship Id="rId3" Type="http://schemas.openxmlformats.org/officeDocument/2006/relationships/image" Target="../media/image175.wmf"/><Relationship Id="rId7" Type="http://schemas.openxmlformats.org/officeDocument/2006/relationships/image" Target="../media/image163.wmf"/><Relationship Id="rId12" Type="http://schemas.openxmlformats.org/officeDocument/2006/relationships/image" Target="../media/image182.wmf"/><Relationship Id="rId2" Type="http://schemas.openxmlformats.org/officeDocument/2006/relationships/image" Target="../media/image174.wmf"/><Relationship Id="rId1" Type="http://schemas.openxmlformats.org/officeDocument/2006/relationships/image" Target="../media/image173.wmf"/><Relationship Id="rId6" Type="http://schemas.openxmlformats.org/officeDocument/2006/relationships/image" Target="../media/image158.wmf"/><Relationship Id="rId11" Type="http://schemas.openxmlformats.org/officeDocument/2006/relationships/image" Target="../media/image181.wmf"/><Relationship Id="rId5" Type="http://schemas.openxmlformats.org/officeDocument/2006/relationships/image" Target="../media/image177.wmf"/><Relationship Id="rId10" Type="http://schemas.openxmlformats.org/officeDocument/2006/relationships/image" Target="../media/image180.wmf"/><Relationship Id="rId4" Type="http://schemas.openxmlformats.org/officeDocument/2006/relationships/image" Target="../media/image176.wmf"/><Relationship Id="rId9" Type="http://schemas.openxmlformats.org/officeDocument/2006/relationships/image" Target="../media/image17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wmf"/><Relationship Id="rId3" Type="http://schemas.openxmlformats.org/officeDocument/2006/relationships/image" Target="../media/image185.wmf"/><Relationship Id="rId7" Type="http://schemas.openxmlformats.org/officeDocument/2006/relationships/image" Target="../media/image189.wmf"/><Relationship Id="rId2" Type="http://schemas.openxmlformats.org/officeDocument/2006/relationships/image" Target="../media/image184.wmf"/><Relationship Id="rId1" Type="http://schemas.openxmlformats.org/officeDocument/2006/relationships/image" Target="../media/image183.wmf"/><Relationship Id="rId6" Type="http://schemas.openxmlformats.org/officeDocument/2006/relationships/image" Target="../media/image188.wmf"/><Relationship Id="rId11" Type="http://schemas.openxmlformats.org/officeDocument/2006/relationships/image" Target="../media/image193.wmf"/><Relationship Id="rId5" Type="http://schemas.openxmlformats.org/officeDocument/2006/relationships/image" Target="../media/image187.wmf"/><Relationship Id="rId10" Type="http://schemas.openxmlformats.org/officeDocument/2006/relationships/image" Target="../media/image192.wmf"/><Relationship Id="rId4" Type="http://schemas.openxmlformats.org/officeDocument/2006/relationships/image" Target="../media/image186.wmf"/><Relationship Id="rId9" Type="http://schemas.openxmlformats.org/officeDocument/2006/relationships/image" Target="../media/image191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5.wmf"/><Relationship Id="rId1" Type="http://schemas.openxmlformats.org/officeDocument/2006/relationships/image" Target="../media/image194.wmf"/></Relationships>
</file>

<file path=ppt/drawings/_rels/vmlDrawing2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3.wmf"/><Relationship Id="rId3" Type="http://schemas.openxmlformats.org/officeDocument/2006/relationships/image" Target="../media/image198.wmf"/><Relationship Id="rId7" Type="http://schemas.openxmlformats.org/officeDocument/2006/relationships/image" Target="../media/image202.wmf"/><Relationship Id="rId2" Type="http://schemas.openxmlformats.org/officeDocument/2006/relationships/image" Target="../media/image197.wmf"/><Relationship Id="rId1" Type="http://schemas.openxmlformats.org/officeDocument/2006/relationships/image" Target="../media/image196.wmf"/><Relationship Id="rId6" Type="http://schemas.openxmlformats.org/officeDocument/2006/relationships/image" Target="../media/image201.wmf"/><Relationship Id="rId5" Type="http://schemas.openxmlformats.org/officeDocument/2006/relationships/image" Target="../media/image200.wmf"/><Relationship Id="rId4" Type="http://schemas.openxmlformats.org/officeDocument/2006/relationships/image" Target="../media/image199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wmf"/><Relationship Id="rId2" Type="http://schemas.openxmlformats.org/officeDocument/2006/relationships/image" Target="../media/image204.wmf"/><Relationship Id="rId1" Type="http://schemas.openxmlformats.org/officeDocument/2006/relationships/image" Target="../media/image196.wmf"/><Relationship Id="rId6" Type="http://schemas.openxmlformats.org/officeDocument/2006/relationships/image" Target="../media/image203.wmf"/><Relationship Id="rId5" Type="http://schemas.openxmlformats.org/officeDocument/2006/relationships/image" Target="../media/image207.wmf"/><Relationship Id="rId4" Type="http://schemas.openxmlformats.org/officeDocument/2006/relationships/image" Target="../media/image206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wmf"/><Relationship Id="rId2" Type="http://schemas.openxmlformats.org/officeDocument/2006/relationships/image" Target="../media/image208.wmf"/><Relationship Id="rId1" Type="http://schemas.openxmlformats.org/officeDocument/2006/relationships/image" Target="../media/image196.wmf"/><Relationship Id="rId6" Type="http://schemas.openxmlformats.org/officeDocument/2006/relationships/image" Target="../media/image211.wmf"/><Relationship Id="rId5" Type="http://schemas.openxmlformats.org/officeDocument/2006/relationships/image" Target="../media/image210.wmf"/><Relationship Id="rId4" Type="http://schemas.openxmlformats.org/officeDocument/2006/relationships/image" Target="../media/image209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wmf"/><Relationship Id="rId2" Type="http://schemas.openxmlformats.org/officeDocument/2006/relationships/image" Target="../media/image203.wmf"/><Relationship Id="rId1" Type="http://schemas.openxmlformats.org/officeDocument/2006/relationships/image" Target="../media/image196.wmf"/><Relationship Id="rId5" Type="http://schemas.openxmlformats.org/officeDocument/2006/relationships/image" Target="../media/image214.wmf"/><Relationship Id="rId4" Type="http://schemas.openxmlformats.org/officeDocument/2006/relationships/image" Target="../media/image213.w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wmf"/><Relationship Id="rId3" Type="http://schemas.openxmlformats.org/officeDocument/2006/relationships/image" Target="../media/image215.wmf"/><Relationship Id="rId7" Type="http://schemas.openxmlformats.org/officeDocument/2006/relationships/image" Target="../media/image219.wmf"/><Relationship Id="rId2" Type="http://schemas.openxmlformats.org/officeDocument/2006/relationships/image" Target="../media/image203.wmf"/><Relationship Id="rId1" Type="http://schemas.openxmlformats.org/officeDocument/2006/relationships/image" Target="../media/image196.wmf"/><Relationship Id="rId6" Type="http://schemas.openxmlformats.org/officeDocument/2006/relationships/image" Target="../media/image218.wmf"/><Relationship Id="rId5" Type="http://schemas.openxmlformats.org/officeDocument/2006/relationships/image" Target="../media/image217.wmf"/><Relationship Id="rId4" Type="http://schemas.openxmlformats.org/officeDocument/2006/relationships/image" Target="../media/image216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wmf"/><Relationship Id="rId2" Type="http://schemas.openxmlformats.org/officeDocument/2006/relationships/image" Target="../media/image222.wmf"/><Relationship Id="rId1" Type="http://schemas.openxmlformats.org/officeDocument/2006/relationships/image" Target="../media/image221.wmf"/><Relationship Id="rId6" Type="http://schemas.openxmlformats.org/officeDocument/2006/relationships/image" Target="../media/image226.wmf"/><Relationship Id="rId5" Type="http://schemas.openxmlformats.org/officeDocument/2006/relationships/image" Target="../media/image225.wmf"/><Relationship Id="rId4" Type="http://schemas.openxmlformats.org/officeDocument/2006/relationships/image" Target="../media/image224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9.wmf"/><Relationship Id="rId2" Type="http://schemas.openxmlformats.org/officeDocument/2006/relationships/image" Target="../media/image228.wmf"/><Relationship Id="rId1" Type="http://schemas.openxmlformats.org/officeDocument/2006/relationships/image" Target="../media/image227.wmf"/><Relationship Id="rId6" Type="http://schemas.openxmlformats.org/officeDocument/2006/relationships/image" Target="../media/image232.wmf"/><Relationship Id="rId5" Type="http://schemas.openxmlformats.org/officeDocument/2006/relationships/image" Target="../media/image231.wmf"/><Relationship Id="rId4" Type="http://schemas.openxmlformats.org/officeDocument/2006/relationships/image" Target="../media/image230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5.wmf"/><Relationship Id="rId2" Type="http://schemas.openxmlformats.org/officeDocument/2006/relationships/image" Target="../media/image234.wmf"/><Relationship Id="rId1" Type="http://schemas.openxmlformats.org/officeDocument/2006/relationships/image" Target="../media/image233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10" Type="http://schemas.openxmlformats.org/officeDocument/2006/relationships/image" Target="../media/image28.wmf"/><Relationship Id="rId4" Type="http://schemas.openxmlformats.org/officeDocument/2006/relationships/image" Target="../media/image22.wmf"/><Relationship Id="rId9" Type="http://schemas.openxmlformats.org/officeDocument/2006/relationships/image" Target="../media/image27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9.wmf"/><Relationship Id="rId7" Type="http://schemas.openxmlformats.org/officeDocument/2006/relationships/image" Target="../media/image243.wmf"/><Relationship Id="rId2" Type="http://schemas.openxmlformats.org/officeDocument/2006/relationships/image" Target="../media/image238.wmf"/><Relationship Id="rId1" Type="http://schemas.openxmlformats.org/officeDocument/2006/relationships/image" Target="../media/image237.wmf"/><Relationship Id="rId6" Type="http://schemas.openxmlformats.org/officeDocument/2006/relationships/image" Target="../media/image242.wmf"/><Relationship Id="rId5" Type="http://schemas.openxmlformats.org/officeDocument/2006/relationships/image" Target="../media/image241.wmf"/><Relationship Id="rId4" Type="http://schemas.openxmlformats.org/officeDocument/2006/relationships/image" Target="../media/image240.wmf"/></Relationships>
</file>

<file path=ppt/drawings/_rels/vmlDrawing3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1.wmf"/><Relationship Id="rId3" Type="http://schemas.openxmlformats.org/officeDocument/2006/relationships/image" Target="../media/image246.wmf"/><Relationship Id="rId7" Type="http://schemas.openxmlformats.org/officeDocument/2006/relationships/image" Target="../media/image250.wmf"/><Relationship Id="rId2" Type="http://schemas.openxmlformats.org/officeDocument/2006/relationships/image" Target="../media/image245.wmf"/><Relationship Id="rId1" Type="http://schemas.openxmlformats.org/officeDocument/2006/relationships/image" Target="../media/image244.wmf"/><Relationship Id="rId6" Type="http://schemas.openxmlformats.org/officeDocument/2006/relationships/image" Target="../media/image249.wmf"/><Relationship Id="rId5" Type="http://schemas.openxmlformats.org/officeDocument/2006/relationships/image" Target="../media/image248.wmf"/><Relationship Id="rId4" Type="http://schemas.openxmlformats.org/officeDocument/2006/relationships/image" Target="../media/image247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5.wmf"/><Relationship Id="rId2" Type="http://schemas.openxmlformats.org/officeDocument/2006/relationships/image" Target="../media/image254.wmf"/><Relationship Id="rId1" Type="http://schemas.openxmlformats.org/officeDocument/2006/relationships/image" Target="../media/image253.wmf"/><Relationship Id="rId5" Type="http://schemas.openxmlformats.org/officeDocument/2006/relationships/image" Target="../media/image257.wmf"/><Relationship Id="rId4" Type="http://schemas.openxmlformats.org/officeDocument/2006/relationships/image" Target="../media/image256.w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9.wmf"/><Relationship Id="rId1" Type="http://schemas.openxmlformats.org/officeDocument/2006/relationships/image" Target="../media/image258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2.wmf"/><Relationship Id="rId2" Type="http://schemas.openxmlformats.org/officeDocument/2006/relationships/image" Target="../media/image261.wmf"/><Relationship Id="rId1" Type="http://schemas.openxmlformats.org/officeDocument/2006/relationships/image" Target="../media/image260.wmf"/><Relationship Id="rId5" Type="http://schemas.openxmlformats.org/officeDocument/2006/relationships/image" Target="../media/image264.wmf"/><Relationship Id="rId4" Type="http://schemas.openxmlformats.org/officeDocument/2006/relationships/image" Target="../media/image263.w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6.wmf"/><Relationship Id="rId1" Type="http://schemas.openxmlformats.org/officeDocument/2006/relationships/image" Target="../media/image265.wmf"/></Relationships>
</file>

<file path=ppt/drawings/_rels/vmlDrawing3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9.wmf"/><Relationship Id="rId2" Type="http://schemas.openxmlformats.org/officeDocument/2006/relationships/image" Target="../media/image268.wmf"/><Relationship Id="rId1" Type="http://schemas.openxmlformats.org/officeDocument/2006/relationships/image" Target="../media/image267.wmf"/><Relationship Id="rId5" Type="http://schemas.openxmlformats.org/officeDocument/2006/relationships/image" Target="../media/image271.wmf"/><Relationship Id="rId4" Type="http://schemas.openxmlformats.org/officeDocument/2006/relationships/image" Target="../media/image270.wmf"/></Relationships>
</file>

<file path=ppt/drawings/_rels/vmlDrawing3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9.wmf"/><Relationship Id="rId7" Type="http://schemas.openxmlformats.org/officeDocument/2006/relationships/image" Target="../media/image277.wmf"/><Relationship Id="rId2" Type="http://schemas.openxmlformats.org/officeDocument/2006/relationships/image" Target="../media/image268.wmf"/><Relationship Id="rId1" Type="http://schemas.openxmlformats.org/officeDocument/2006/relationships/image" Target="../media/image273.wmf"/><Relationship Id="rId6" Type="http://schemas.openxmlformats.org/officeDocument/2006/relationships/image" Target="../media/image276.wmf"/><Relationship Id="rId5" Type="http://schemas.openxmlformats.org/officeDocument/2006/relationships/image" Target="../media/image275.wmf"/><Relationship Id="rId4" Type="http://schemas.openxmlformats.org/officeDocument/2006/relationships/image" Target="../media/image274.wmf"/></Relationships>
</file>

<file path=ppt/drawings/_rels/vmlDrawing38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4.wmf"/><Relationship Id="rId3" Type="http://schemas.openxmlformats.org/officeDocument/2006/relationships/image" Target="../media/image273.wmf"/><Relationship Id="rId7" Type="http://schemas.openxmlformats.org/officeDocument/2006/relationships/image" Target="../media/image283.wmf"/><Relationship Id="rId2" Type="http://schemas.openxmlformats.org/officeDocument/2006/relationships/image" Target="../media/image279.wmf"/><Relationship Id="rId1" Type="http://schemas.openxmlformats.org/officeDocument/2006/relationships/image" Target="../media/image269.wmf"/><Relationship Id="rId6" Type="http://schemas.openxmlformats.org/officeDocument/2006/relationships/image" Target="../media/image282.wmf"/><Relationship Id="rId5" Type="http://schemas.openxmlformats.org/officeDocument/2006/relationships/image" Target="../media/image281.wmf"/><Relationship Id="rId10" Type="http://schemas.openxmlformats.org/officeDocument/2006/relationships/image" Target="../media/image286.wmf"/><Relationship Id="rId4" Type="http://schemas.openxmlformats.org/officeDocument/2006/relationships/image" Target="../media/image280.wmf"/><Relationship Id="rId9" Type="http://schemas.openxmlformats.org/officeDocument/2006/relationships/image" Target="../media/image285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11" Type="http://schemas.openxmlformats.org/officeDocument/2006/relationships/image" Target="../media/image39.wmf"/><Relationship Id="rId5" Type="http://schemas.openxmlformats.org/officeDocument/2006/relationships/image" Target="../media/image33.wmf"/><Relationship Id="rId10" Type="http://schemas.openxmlformats.org/officeDocument/2006/relationships/image" Target="../media/image38.wmf"/><Relationship Id="rId4" Type="http://schemas.openxmlformats.org/officeDocument/2006/relationships/image" Target="../media/image32.wmf"/><Relationship Id="rId9" Type="http://schemas.openxmlformats.org/officeDocument/2006/relationships/image" Target="../media/image37.wmf"/></Relationships>
</file>

<file path=ppt/drawings/_rels/vmlDrawing40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5.wmf"/><Relationship Id="rId3" Type="http://schemas.openxmlformats.org/officeDocument/2006/relationships/image" Target="../media/image290.wmf"/><Relationship Id="rId7" Type="http://schemas.openxmlformats.org/officeDocument/2006/relationships/image" Target="../media/image294.wmf"/><Relationship Id="rId2" Type="http://schemas.openxmlformats.org/officeDocument/2006/relationships/image" Target="../media/image289.wmf"/><Relationship Id="rId1" Type="http://schemas.openxmlformats.org/officeDocument/2006/relationships/image" Target="../media/image269.wmf"/><Relationship Id="rId6" Type="http://schemas.openxmlformats.org/officeDocument/2006/relationships/image" Target="../media/image293.wmf"/><Relationship Id="rId5" Type="http://schemas.openxmlformats.org/officeDocument/2006/relationships/image" Target="../media/image292.wmf"/><Relationship Id="rId4" Type="http://schemas.openxmlformats.org/officeDocument/2006/relationships/image" Target="../media/image291.wmf"/></Relationships>
</file>

<file path=ppt/drawings/_rels/vmlDrawing41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4.wmf"/><Relationship Id="rId3" Type="http://schemas.openxmlformats.org/officeDocument/2006/relationships/image" Target="../media/image299.wmf"/><Relationship Id="rId7" Type="http://schemas.openxmlformats.org/officeDocument/2006/relationships/image" Target="../media/image303.wmf"/><Relationship Id="rId12" Type="http://schemas.openxmlformats.org/officeDocument/2006/relationships/image" Target="../media/image308.wmf"/><Relationship Id="rId2" Type="http://schemas.openxmlformats.org/officeDocument/2006/relationships/image" Target="../media/image298.wmf"/><Relationship Id="rId1" Type="http://schemas.openxmlformats.org/officeDocument/2006/relationships/image" Target="../media/image297.wmf"/><Relationship Id="rId6" Type="http://schemas.openxmlformats.org/officeDocument/2006/relationships/image" Target="../media/image302.wmf"/><Relationship Id="rId11" Type="http://schemas.openxmlformats.org/officeDocument/2006/relationships/image" Target="../media/image307.wmf"/><Relationship Id="rId5" Type="http://schemas.openxmlformats.org/officeDocument/2006/relationships/image" Target="../media/image301.wmf"/><Relationship Id="rId10" Type="http://schemas.openxmlformats.org/officeDocument/2006/relationships/image" Target="../media/image306.wmf"/><Relationship Id="rId4" Type="http://schemas.openxmlformats.org/officeDocument/2006/relationships/image" Target="../media/image300.wmf"/><Relationship Id="rId9" Type="http://schemas.openxmlformats.org/officeDocument/2006/relationships/image" Target="../media/image305.wmf"/></Relationships>
</file>

<file path=ppt/drawings/_rels/vmlDrawing4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2.wmf"/><Relationship Id="rId7" Type="http://schemas.openxmlformats.org/officeDocument/2006/relationships/image" Target="../media/image316.wmf"/><Relationship Id="rId2" Type="http://schemas.openxmlformats.org/officeDocument/2006/relationships/image" Target="../media/image311.wmf"/><Relationship Id="rId1" Type="http://schemas.openxmlformats.org/officeDocument/2006/relationships/image" Target="../media/image310.wmf"/><Relationship Id="rId6" Type="http://schemas.openxmlformats.org/officeDocument/2006/relationships/image" Target="../media/image315.wmf"/><Relationship Id="rId5" Type="http://schemas.openxmlformats.org/officeDocument/2006/relationships/image" Target="../media/image314.wmf"/><Relationship Id="rId4" Type="http://schemas.openxmlformats.org/officeDocument/2006/relationships/image" Target="../media/image313.wmf"/></Relationships>
</file>

<file path=ppt/drawings/_rels/vmlDrawing4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4.wmf"/><Relationship Id="rId3" Type="http://schemas.openxmlformats.org/officeDocument/2006/relationships/image" Target="../media/image319.wmf"/><Relationship Id="rId7" Type="http://schemas.openxmlformats.org/officeDocument/2006/relationships/image" Target="../media/image323.wmf"/><Relationship Id="rId2" Type="http://schemas.openxmlformats.org/officeDocument/2006/relationships/image" Target="../media/image318.wmf"/><Relationship Id="rId1" Type="http://schemas.openxmlformats.org/officeDocument/2006/relationships/image" Target="../media/image317.wmf"/><Relationship Id="rId6" Type="http://schemas.openxmlformats.org/officeDocument/2006/relationships/image" Target="../media/image322.wmf"/><Relationship Id="rId5" Type="http://schemas.openxmlformats.org/officeDocument/2006/relationships/image" Target="../media/image321.wmf"/><Relationship Id="rId4" Type="http://schemas.openxmlformats.org/officeDocument/2006/relationships/image" Target="../media/image320.wmf"/></Relationships>
</file>

<file path=ppt/drawings/_rels/vmlDrawing4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6.wmf"/><Relationship Id="rId3" Type="http://schemas.openxmlformats.org/officeDocument/2006/relationships/image" Target="../media/image324.wmf"/><Relationship Id="rId7" Type="http://schemas.openxmlformats.org/officeDocument/2006/relationships/image" Target="../media/image321.wmf"/><Relationship Id="rId2" Type="http://schemas.openxmlformats.org/officeDocument/2006/relationships/image" Target="../media/image322.wmf"/><Relationship Id="rId1" Type="http://schemas.openxmlformats.org/officeDocument/2006/relationships/image" Target="../media/image325.wmf"/><Relationship Id="rId6" Type="http://schemas.openxmlformats.org/officeDocument/2006/relationships/image" Target="../media/image320.wmf"/><Relationship Id="rId5" Type="http://schemas.openxmlformats.org/officeDocument/2006/relationships/image" Target="../media/image319.wmf"/><Relationship Id="rId4" Type="http://schemas.openxmlformats.org/officeDocument/2006/relationships/image" Target="../media/image318.wmf"/></Relationships>
</file>

<file path=ppt/drawings/_rels/vmlDrawing4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9.wmf"/><Relationship Id="rId7" Type="http://schemas.openxmlformats.org/officeDocument/2006/relationships/image" Target="../media/image333.wmf"/><Relationship Id="rId2" Type="http://schemas.openxmlformats.org/officeDocument/2006/relationships/image" Target="../media/image328.wmf"/><Relationship Id="rId1" Type="http://schemas.openxmlformats.org/officeDocument/2006/relationships/image" Target="../media/image327.wmf"/><Relationship Id="rId6" Type="http://schemas.openxmlformats.org/officeDocument/2006/relationships/image" Target="../media/image332.wmf"/><Relationship Id="rId5" Type="http://schemas.openxmlformats.org/officeDocument/2006/relationships/image" Target="../media/image331.wmf"/><Relationship Id="rId4" Type="http://schemas.openxmlformats.org/officeDocument/2006/relationships/image" Target="../media/image330.wmf"/></Relationships>
</file>

<file path=ppt/drawings/_rels/vmlDrawing4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1.wmf"/><Relationship Id="rId3" Type="http://schemas.openxmlformats.org/officeDocument/2006/relationships/image" Target="../media/image336.wmf"/><Relationship Id="rId7" Type="http://schemas.openxmlformats.org/officeDocument/2006/relationships/image" Target="../media/image340.wmf"/><Relationship Id="rId12" Type="http://schemas.openxmlformats.org/officeDocument/2006/relationships/image" Target="../media/image345.wmf"/><Relationship Id="rId2" Type="http://schemas.openxmlformats.org/officeDocument/2006/relationships/image" Target="../media/image335.wmf"/><Relationship Id="rId1" Type="http://schemas.openxmlformats.org/officeDocument/2006/relationships/image" Target="../media/image334.wmf"/><Relationship Id="rId6" Type="http://schemas.openxmlformats.org/officeDocument/2006/relationships/image" Target="../media/image339.wmf"/><Relationship Id="rId11" Type="http://schemas.openxmlformats.org/officeDocument/2006/relationships/image" Target="../media/image344.wmf"/><Relationship Id="rId5" Type="http://schemas.openxmlformats.org/officeDocument/2006/relationships/image" Target="../media/image338.wmf"/><Relationship Id="rId10" Type="http://schemas.openxmlformats.org/officeDocument/2006/relationships/image" Target="../media/image343.wmf"/><Relationship Id="rId4" Type="http://schemas.openxmlformats.org/officeDocument/2006/relationships/image" Target="../media/image337.wmf"/><Relationship Id="rId9" Type="http://schemas.openxmlformats.org/officeDocument/2006/relationships/image" Target="../media/image342.wmf"/></Relationships>
</file>

<file path=ppt/drawings/_rels/vmlDrawing4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3.wmf"/><Relationship Id="rId3" Type="http://schemas.openxmlformats.org/officeDocument/2006/relationships/image" Target="../media/image336.wmf"/><Relationship Id="rId7" Type="http://schemas.openxmlformats.org/officeDocument/2006/relationships/image" Target="../media/image347.wmf"/><Relationship Id="rId2" Type="http://schemas.openxmlformats.org/officeDocument/2006/relationships/image" Target="../media/image335.wmf"/><Relationship Id="rId1" Type="http://schemas.openxmlformats.org/officeDocument/2006/relationships/image" Target="../media/image334.wmf"/><Relationship Id="rId6" Type="http://schemas.openxmlformats.org/officeDocument/2006/relationships/image" Target="../media/image340.wmf"/><Relationship Id="rId11" Type="http://schemas.openxmlformats.org/officeDocument/2006/relationships/image" Target="../media/image349.wmf"/><Relationship Id="rId5" Type="http://schemas.openxmlformats.org/officeDocument/2006/relationships/image" Target="../media/image338.wmf"/><Relationship Id="rId10" Type="http://schemas.openxmlformats.org/officeDocument/2006/relationships/image" Target="../media/image345.wmf"/><Relationship Id="rId4" Type="http://schemas.openxmlformats.org/officeDocument/2006/relationships/image" Target="../media/image346.wmf"/><Relationship Id="rId9" Type="http://schemas.openxmlformats.org/officeDocument/2006/relationships/image" Target="../media/image348.wmf"/></Relationships>
</file>

<file path=ppt/drawings/_rels/vmlDrawing48.vml.rels><?xml version="1.0" encoding="UTF-8" standalone="yes"?>
<Relationships xmlns="http://schemas.openxmlformats.org/package/2006/relationships"><Relationship Id="rId8" Type="http://schemas.openxmlformats.org/officeDocument/2006/relationships/image" Target="../media/image353.wmf"/><Relationship Id="rId3" Type="http://schemas.openxmlformats.org/officeDocument/2006/relationships/image" Target="../media/image336.wmf"/><Relationship Id="rId7" Type="http://schemas.openxmlformats.org/officeDocument/2006/relationships/image" Target="../media/image352.wmf"/><Relationship Id="rId2" Type="http://schemas.openxmlformats.org/officeDocument/2006/relationships/image" Target="../media/image335.wmf"/><Relationship Id="rId1" Type="http://schemas.openxmlformats.org/officeDocument/2006/relationships/image" Target="../media/image334.wmf"/><Relationship Id="rId6" Type="http://schemas.openxmlformats.org/officeDocument/2006/relationships/image" Target="../media/image351.wmf"/><Relationship Id="rId5" Type="http://schemas.openxmlformats.org/officeDocument/2006/relationships/image" Target="../media/image338.wmf"/><Relationship Id="rId10" Type="http://schemas.openxmlformats.org/officeDocument/2006/relationships/image" Target="../media/image345.wmf"/><Relationship Id="rId4" Type="http://schemas.openxmlformats.org/officeDocument/2006/relationships/image" Target="../media/image350.wmf"/><Relationship Id="rId9" Type="http://schemas.openxmlformats.org/officeDocument/2006/relationships/image" Target="../media/image354.wmf"/></Relationships>
</file>

<file path=ppt/drawings/_rels/vmlDrawing49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4.wmf"/><Relationship Id="rId3" Type="http://schemas.openxmlformats.org/officeDocument/2006/relationships/image" Target="../media/image356.wmf"/><Relationship Id="rId7" Type="http://schemas.openxmlformats.org/officeDocument/2006/relationships/image" Target="../media/image360.wmf"/><Relationship Id="rId2" Type="http://schemas.openxmlformats.org/officeDocument/2006/relationships/image" Target="../media/image355.wmf"/><Relationship Id="rId1" Type="http://schemas.openxmlformats.org/officeDocument/2006/relationships/image" Target="../media/image334.wmf"/><Relationship Id="rId6" Type="http://schemas.openxmlformats.org/officeDocument/2006/relationships/image" Target="../media/image359.wmf"/><Relationship Id="rId11" Type="http://schemas.openxmlformats.org/officeDocument/2006/relationships/image" Target="../media/image345.wmf"/><Relationship Id="rId5" Type="http://schemas.openxmlformats.org/officeDocument/2006/relationships/image" Target="../media/image358.wmf"/><Relationship Id="rId10" Type="http://schemas.openxmlformats.org/officeDocument/2006/relationships/image" Target="../media/image361.wmf"/><Relationship Id="rId4" Type="http://schemas.openxmlformats.org/officeDocument/2006/relationships/image" Target="../media/image357.wmf"/><Relationship Id="rId9" Type="http://schemas.openxmlformats.org/officeDocument/2006/relationships/image" Target="../media/image34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7" Type="http://schemas.openxmlformats.org/officeDocument/2006/relationships/image" Target="../media/image46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50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5.wmf"/><Relationship Id="rId3" Type="http://schemas.openxmlformats.org/officeDocument/2006/relationships/image" Target="../media/image362.wmf"/><Relationship Id="rId7" Type="http://schemas.openxmlformats.org/officeDocument/2006/relationships/image" Target="../media/image361.wmf"/><Relationship Id="rId2" Type="http://schemas.openxmlformats.org/officeDocument/2006/relationships/image" Target="../media/image355.wmf"/><Relationship Id="rId1" Type="http://schemas.openxmlformats.org/officeDocument/2006/relationships/image" Target="../media/image334.wmf"/><Relationship Id="rId6" Type="http://schemas.openxmlformats.org/officeDocument/2006/relationships/image" Target="../media/image365.wmf"/><Relationship Id="rId5" Type="http://schemas.openxmlformats.org/officeDocument/2006/relationships/image" Target="../media/image364.wmf"/><Relationship Id="rId4" Type="http://schemas.openxmlformats.org/officeDocument/2006/relationships/image" Target="../media/image363.wmf"/><Relationship Id="rId9" Type="http://schemas.openxmlformats.org/officeDocument/2006/relationships/image" Target="../media/image366.wmf"/></Relationships>
</file>

<file path=ppt/drawings/_rels/vmlDrawing51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1.wmf"/><Relationship Id="rId3" Type="http://schemas.openxmlformats.org/officeDocument/2006/relationships/image" Target="../media/image367.wmf"/><Relationship Id="rId7" Type="http://schemas.openxmlformats.org/officeDocument/2006/relationships/image" Target="../media/image371.wmf"/><Relationship Id="rId2" Type="http://schemas.openxmlformats.org/officeDocument/2006/relationships/image" Target="../media/image355.wmf"/><Relationship Id="rId1" Type="http://schemas.openxmlformats.org/officeDocument/2006/relationships/image" Target="../media/image334.wmf"/><Relationship Id="rId6" Type="http://schemas.openxmlformats.org/officeDocument/2006/relationships/image" Target="../media/image370.wmf"/><Relationship Id="rId5" Type="http://schemas.openxmlformats.org/officeDocument/2006/relationships/image" Target="../media/image369.wmf"/><Relationship Id="rId4" Type="http://schemas.openxmlformats.org/officeDocument/2006/relationships/image" Target="../media/image368.wmf"/><Relationship Id="rId9" Type="http://schemas.openxmlformats.org/officeDocument/2006/relationships/image" Target="../media/image345.wmf"/></Relationships>
</file>

<file path=ppt/drawings/_rels/vmlDrawing5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3.wmf"/><Relationship Id="rId7" Type="http://schemas.openxmlformats.org/officeDocument/2006/relationships/image" Target="../media/image377.wmf"/><Relationship Id="rId2" Type="http://schemas.openxmlformats.org/officeDocument/2006/relationships/image" Target="../media/image372.wmf"/><Relationship Id="rId1" Type="http://schemas.openxmlformats.org/officeDocument/2006/relationships/image" Target="../media/image368.wmf"/><Relationship Id="rId6" Type="http://schemas.openxmlformats.org/officeDocument/2006/relationships/image" Target="../media/image376.wmf"/><Relationship Id="rId5" Type="http://schemas.openxmlformats.org/officeDocument/2006/relationships/image" Target="../media/image375.wmf"/><Relationship Id="rId4" Type="http://schemas.openxmlformats.org/officeDocument/2006/relationships/image" Target="../media/image374.wmf"/></Relationships>
</file>

<file path=ppt/drawings/_rels/vmlDrawing5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5.wmf"/><Relationship Id="rId3" Type="http://schemas.openxmlformats.org/officeDocument/2006/relationships/image" Target="../media/image380.wmf"/><Relationship Id="rId7" Type="http://schemas.openxmlformats.org/officeDocument/2006/relationships/image" Target="../media/image384.wmf"/><Relationship Id="rId2" Type="http://schemas.openxmlformats.org/officeDocument/2006/relationships/image" Target="../media/image379.wmf"/><Relationship Id="rId1" Type="http://schemas.openxmlformats.org/officeDocument/2006/relationships/image" Target="../media/image378.wmf"/><Relationship Id="rId6" Type="http://schemas.openxmlformats.org/officeDocument/2006/relationships/image" Target="../media/image383.wmf"/><Relationship Id="rId5" Type="http://schemas.openxmlformats.org/officeDocument/2006/relationships/image" Target="../media/image382.wmf"/><Relationship Id="rId4" Type="http://schemas.openxmlformats.org/officeDocument/2006/relationships/image" Target="../media/image381.wmf"/><Relationship Id="rId9" Type="http://schemas.openxmlformats.org/officeDocument/2006/relationships/image" Target="../media/image386.wmf"/></Relationships>
</file>

<file path=ppt/drawings/_rels/vmlDrawing5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9.wmf"/><Relationship Id="rId2" Type="http://schemas.openxmlformats.org/officeDocument/2006/relationships/image" Target="../media/image388.wmf"/><Relationship Id="rId1" Type="http://schemas.openxmlformats.org/officeDocument/2006/relationships/image" Target="../media/image387.wmf"/><Relationship Id="rId5" Type="http://schemas.openxmlformats.org/officeDocument/2006/relationships/image" Target="../media/image391.wmf"/><Relationship Id="rId4" Type="http://schemas.openxmlformats.org/officeDocument/2006/relationships/image" Target="../media/image390.wmf"/></Relationships>
</file>

<file path=ppt/drawings/_rels/vmlDrawing5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4.wmf"/><Relationship Id="rId2" Type="http://schemas.openxmlformats.org/officeDocument/2006/relationships/image" Target="../media/image393.wmf"/><Relationship Id="rId1" Type="http://schemas.openxmlformats.org/officeDocument/2006/relationships/image" Target="../media/image392.wmf"/><Relationship Id="rId6" Type="http://schemas.openxmlformats.org/officeDocument/2006/relationships/image" Target="../media/image397.wmf"/><Relationship Id="rId5" Type="http://schemas.openxmlformats.org/officeDocument/2006/relationships/image" Target="../media/image396.wmf"/><Relationship Id="rId4" Type="http://schemas.openxmlformats.org/officeDocument/2006/relationships/image" Target="../media/image395.wmf"/></Relationships>
</file>

<file path=ppt/drawings/_rels/vmlDrawing5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wmf"/><Relationship Id="rId2" Type="http://schemas.openxmlformats.org/officeDocument/2006/relationships/image" Target="../media/image399.wmf"/><Relationship Id="rId1" Type="http://schemas.openxmlformats.org/officeDocument/2006/relationships/image" Target="../media/image398.wmf"/><Relationship Id="rId5" Type="http://schemas.openxmlformats.org/officeDocument/2006/relationships/image" Target="../media/image402.wmf"/><Relationship Id="rId4" Type="http://schemas.openxmlformats.org/officeDocument/2006/relationships/image" Target="../media/image401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image" Target="../media/image49.wmf"/><Relationship Id="rId7" Type="http://schemas.openxmlformats.org/officeDocument/2006/relationships/image" Target="../media/image53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10" Type="http://schemas.openxmlformats.org/officeDocument/2006/relationships/image" Target="../media/image56.wmf"/><Relationship Id="rId4" Type="http://schemas.openxmlformats.org/officeDocument/2006/relationships/image" Target="../media/image50.wmf"/><Relationship Id="rId9" Type="http://schemas.openxmlformats.org/officeDocument/2006/relationships/image" Target="../media/image55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image" Target="../media/image59.wmf"/><Relationship Id="rId7" Type="http://schemas.openxmlformats.org/officeDocument/2006/relationships/image" Target="../media/image63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6" Type="http://schemas.openxmlformats.org/officeDocument/2006/relationships/image" Target="../media/image62.wmf"/><Relationship Id="rId5" Type="http://schemas.openxmlformats.org/officeDocument/2006/relationships/image" Target="../media/image61.wmf"/><Relationship Id="rId10" Type="http://schemas.openxmlformats.org/officeDocument/2006/relationships/image" Target="../media/image66.wmf"/><Relationship Id="rId4" Type="http://schemas.openxmlformats.org/officeDocument/2006/relationships/image" Target="../media/image60.wmf"/><Relationship Id="rId9" Type="http://schemas.openxmlformats.org/officeDocument/2006/relationships/image" Target="../media/image65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3" Type="http://schemas.openxmlformats.org/officeDocument/2006/relationships/image" Target="../media/image69.wmf"/><Relationship Id="rId7" Type="http://schemas.openxmlformats.org/officeDocument/2006/relationships/image" Target="../media/image73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6" Type="http://schemas.openxmlformats.org/officeDocument/2006/relationships/image" Target="../media/image72.wmf"/><Relationship Id="rId5" Type="http://schemas.openxmlformats.org/officeDocument/2006/relationships/image" Target="../media/image71.wmf"/><Relationship Id="rId4" Type="http://schemas.openxmlformats.org/officeDocument/2006/relationships/image" Target="../media/image70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3" Type="http://schemas.openxmlformats.org/officeDocument/2006/relationships/image" Target="../media/image77.wmf"/><Relationship Id="rId7" Type="http://schemas.openxmlformats.org/officeDocument/2006/relationships/image" Target="../media/image81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Relationship Id="rId6" Type="http://schemas.openxmlformats.org/officeDocument/2006/relationships/image" Target="../media/image80.wmf"/><Relationship Id="rId5" Type="http://schemas.openxmlformats.org/officeDocument/2006/relationships/image" Target="../media/image79.wmf"/><Relationship Id="rId10" Type="http://schemas.openxmlformats.org/officeDocument/2006/relationships/image" Target="../media/image84.wmf"/><Relationship Id="rId4" Type="http://schemas.openxmlformats.org/officeDocument/2006/relationships/image" Target="../media/image78.wmf"/><Relationship Id="rId9" Type="http://schemas.openxmlformats.org/officeDocument/2006/relationships/image" Target="../media/image8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1D160-98F1-4CED-AD98-32CA91619159}" type="datetimeFigureOut">
              <a:rPr lang="fr-FR" smtClean="0"/>
              <a:pPr/>
              <a:t>07/03/2023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F0A025-6E92-4244-965B-BE5F8D68F59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319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F0A025-6E92-4244-965B-BE5F8D68F59A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3452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F0A025-6E92-4244-965B-BE5F8D68F59A}" type="slidenum">
              <a:rPr lang="fr-FR" smtClean="0"/>
              <a:pPr/>
              <a:t>48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1292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07/03/2023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51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07/03/2023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396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07/03/2023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964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07/03/2023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756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07/03/2023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611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07/03/2023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416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07/03/2023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610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07/03/2023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124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07/03/2023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3428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07/03/2023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1491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07/03/2023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755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21F27-E944-486A-AAF8-0393F6DBC384}" type="datetimeFigureOut">
              <a:rPr lang="fr-FR" smtClean="0"/>
              <a:pPr/>
              <a:t>07/03/2023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342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image" Target="../media/image15.png"/><Relationship Id="rId18" Type="http://schemas.openxmlformats.org/officeDocument/2006/relationships/oleObject" Target="../embeddings/oleObject8.bin"/><Relationship Id="rId26" Type="http://schemas.openxmlformats.org/officeDocument/2006/relationships/oleObject" Target="../embeddings/oleObject12.bin"/><Relationship Id="rId3" Type="http://schemas.openxmlformats.org/officeDocument/2006/relationships/oleObject" Target="../embeddings/oleObject1.bin"/><Relationship Id="rId21" Type="http://schemas.openxmlformats.org/officeDocument/2006/relationships/image" Target="../media/image9.w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image" Target="../media/image7.wmf"/><Relationship Id="rId25" Type="http://schemas.openxmlformats.org/officeDocument/2006/relationships/image" Target="../media/image11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29" Type="http://schemas.openxmlformats.org/officeDocument/2006/relationships/image" Target="../media/image13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24" Type="http://schemas.openxmlformats.org/officeDocument/2006/relationships/oleObject" Target="../embeddings/oleObject11.bin"/><Relationship Id="rId5" Type="http://schemas.openxmlformats.org/officeDocument/2006/relationships/oleObject" Target="../embeddings/oleObject2.bin"/><Relationship Id="rId15" Type="http://schemas.openxmlformats.org/officeDocument/2006/relationships/image" Target="../media/image6.wmf"/><Relationship Id="rId23" Type="http://schemas.openxmlformats.org/officeDocument/2006/relationships/image" Target="../media/image10.wmf"/><Relationship Id="rId28" Type="http://schemas.openxmlformats.org/officeDocument/2006/relationships/oleObject" Target="../embeddings/oleObject13.bin"/><Relationship Id="rId10" Type="http://schemas.openxmlformats.org/officeDocument/2006/relationships/image" Target="../media/image4.wmf"/><Relationship Id="rId19" Type="http://schemas.openxmlformats.org/officeDocument/2006/relationships/image" Target="../media/image8.wmf"/><Relationship Id="rId31" Type="http://schemas.openxmlformats.org/officeDocument/2006/relationships/image" Target="../media/image1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Relationship Id="rId27" Type="http://schemas.openxmlformats.org/officeDocument/2006/relationships/image" Target="../media/image12.wmf"/><Relationship Id="rId30" Type="http://schemas.openxmlformats.org/officeDocument/2006/relationships/oleObject" Target="../embeddings/oleObject14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13" Type="http://schemas.openxmlformats.org/officeDocument/2006/relationships/oleObject" Target="../embeddings/oleObject72.bin"/><Relationship Id="rId18" Type="http://schemas.openxmlformats.org/officeDocument/2006/relationships/image" Target="../media/image74.wmf"/><Relationship Id="rId3" Type="http://schemas.openxmlformats.org/officeDocument/2006/relationships/oleObject" Target="../embeddings/oleObject67.bin"/><Relationship Id="rId7" Type="http://schemas.openxmlformats.org/officeDocument/2006/relationships/oleObject" Target="../embeddings/oleObject69.bin"/><Relationship Id="rId12" Type="http://schemas.openxmlformats.org/officeDocument/2006/relationships/image" Target="../media/image71.wmf"/><Relationship Id="rId17" Type="http://schemas.openxmlformats.org/officeDocument/2006/relationships/oleObject" Target="../embeddings/oleObject7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3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68.wmf"/><Relationship Id="rId11" Type="http://schemas.openxmlformats.org/officeDocument/2006/relationships/oleObject" Target="../embeddings/oleObject71.bin"/><Relationship Id="rId5" Type="http://schemas.openxmlformats.org/officeDocument/2006/relationships/oleObject" Target="../embeddings/oleObject68.bin"/><Relationship Id="rId15" Type="http://schemas.openxmlformats.org/officeDocument/2006/relationships/oleObject" Target="../embeddings/oleObject73.bin"/><Relationship Id="rId10" Type="http://schemas.openxmlformats.org/officeDocument/2006/relationships/image" Target="../media/image70.wmf"/><Relationship Id="rId19" Type="http://schemas.openxmlformats.org/officeDocument/2006/relationships/oleObject" Target="../embeddings/oleObject75.bin"/><Relationship Id="rId4" Type="http://schemas.openxmlformats.org/officeDocument/2006/relationships/image" Target="../media/image67.wmf"/><Relationship Id="rId9" Type="http://schemas.openxmlformats.org/officeDocument/2006/relationships/oleObject" Target="../embeddings/oleObject70.bin"/><Relationship Id="rId14" Type="http://schemas.openxmlformats.org/officeDocument/2006/relationships/image" Target="../media/image72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oleObject" Target="../embeddings/oleObject81.bin"/><Relationship Id="rId18" Type="http://schemas.openxmlformats.org/officeDocument/2006/relationships/image" Target="../media/image82.wmf"/><Relationship Id="rId3" Type="http://schemas.openxmlformats.org/officeDocument/2006/relationships/oleObject" Target="../embeddings/oleObject76.bin"/><Relationship Id="rId21" Type="http://schemas.openxmlformats.org/officeDocument/2006/relationships/oleObject" Target="../embeddings/oleObject85.bin"/><Relationship Id="rId7" Type="http://schemas.openxmlformats.org/officeDocument/2006/relationships/oleObject" Target="../embeddings/oleObject78.bin"/><Relationship Id="rId12" Type="http://schemas.openxmlformats.org/officeDocument/2006/relationships/image" Target="../media/image79.wmf"/><Relationship Id="rId17" Type="http://schemas.openxmlformats.org/officeDocument/2006/relationships/oleObject" Target="../embeddings/oleObject8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1.wmf"/><Relationship Id="rId20" Type="http://schemas.openxmlformats.org/officeDocument/2006/relationships/image" Target="../media/image83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76.wmf"/><Relationship Id="rId11" Type="http://schemas.openxmlformats.org/officeDocument/2006/relationships/oleObject" Target="../embeddings/oleObject80.bin"/><Relationship Id="rId5" Type="http://schemas.openxmlformats.org/officeDocument/2006/relationships/oleObject" Target="../embeddings/oleObject77.bin"/><Relationship Id="rId15" Type="http://schemas.openxmlformats.org/officeDocument/2006/relationships/oleObject" Target="../embeddings/oleObject82.bin"/><Relationship Id="rId10" Type="http://schemas.openxmlformats.org/officeDocument/2006/relationships/image" Target="../media/image78.wmf"/><Relationship Id="rId19" Type="http://schemas.openxmlformats.org/officeDocument/2006/relationships/oleObject" Target="../embeddings/oleObject84.bin"/><Relationship Id="rId4" Type="http://schemas.openxmlformats.org/officeDocument/2006/relationships/image" Target="../media/image75.wmf"/><Relationship Id="rId9" Type="http://schemas.openxmlformats.org/officeDocument/2006/relationships/oleObject" Target="../embeddings/oleObject79.bin"/><Relationship Id="rId14" Type="http://schemas.openxmlformats.org/officeDocument/2006/relationships/image" Target="../media/image80.wmf"/><Relationship Id="rId22" Type="http://schemas.openxmlformats.org/officeDocument/2006/relationships/image" Target="../media/image84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wmf"/><Relationship Id="rId13" Type="http://schemas.openxmlformats.org/officeDocument/2006/relationships/oleObject" Target="../embeddings/oleObject91.bin"/><Relationship Id="rId18" Type="http://schemas.openxmlformats.org/officeDocument/2006/relationships/image" Target="../media/image91.wmf"/><Relationship Id="rId26" Type="http://schemas.openxmlformats.org/officeDocument/2006/relationships/image" Target="../media/image95.wmf"/><Relationship Id="rId3" Type="http://schemas.openxmlformats.org/officeDocument/2006/relationships/oleObject" Target="../embeddings/oleObject86.bin"/><Relationship Id="rId21" Type="http://schemas.openxmlformats.org/officeDocument/2006/relationships/oleObject" Target="../embeddings/oleObject95.bin"/><Relationship Id="rId7" Type="http://schemas.openxmlformats.org/officeDocument/2006/relationships/oleObject" Target="../embeddings/oleObject88.bin"/><Relationship Id="rId12" Type="http://schemas.openxmlformats.org/officeDocument/2006/relationships/image" Target="../media/image88.wmf"/><Relationship Id="rId17" Type="http://schemas.openxmlformats.org/officeDocument/2006/relationships/oleObject" Target="../embeddings/oleObject93.bin"/><Relationship Id="rId25" Type="http://schemas.openxmlformats.org/officeDocument/2006/relationships/oleObject" Target="../embeddings/oleObject9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0.wmf"/><Relationship Id="rId20" Type="http://schemas.openxmlformats.org/officeDocument/2006/relationships/image" Target="../media/image92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81.wmf"/><Relationship Id="rId11" Type="http://schemas.openxmlformats.org/officeDocument/2006/relationships/oleObject" Target="../embeddings/oleObject90.bin"/><Relationship Id="rId24" Type="http://schemas.openxmlformats.org/officeDocument/2006/relationships/image" Target="../media/image94.wmf"/><Relationship Id="rId5" Type="http://schemas.openxmlformats.org/officeDocument/2006/relationships/oleObject" Target="../embeddings/oleObject87.bin"/><Relationship Id="rId15" Type="http://schemas.openxmlformats.org/officeDocument/2006/relationships/oleObject" Target="../embeddings/oleObject92.bin"/><Relationship Id="rId23" Type="http://schemas.openxmlformats.org/officeDocument/2006/relationships/oleObject" Target="../embeddings/oleObject96.bin"/><Relationship Id="rId10" Type="http://schemas.openxmlformats.org/officeDocument/2006/relationships/image" Target="../media/image87.wmf"/><Relationship Id="rId19" Type="http://schemas.openxmlformats.org/officeDocument/2006/relationships/oleObject" Target="../embeddings/oleObject94.bin"/><Relationship Id="rId4" Type="http://schemas.openxmlformats.org/officeDocument/2006/relationships/image" Target="../media/image85.wmf"/><Relationship Id="rId9" Type="http://schemas.openxmlformats.org/officeDocument/2006/relationships/oleObject" Target="../embeddings/oleObject89.bin"/><Relationship Id="rId14" Type="http://schemas.openxmlformats.org/officeDocument/2006/relationships/image" Target="../media/image89.wmf"/><Relationship Id="rId22" Type="http://schemas.openxmlformats.org/officeDocument/2006/relationships/image" Target="../media/image93.wmf"/><Relationship Id="rId27" Type="http://schemas.openxmlformats.org/officeDocument/2006/relationships/oleObject" Target="../embeddings/oleObject98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13" Type="http://schemas.openxmlformats.org/officeDocument/2006/relationships/oleObject" Target="../embeddings/oleObject104.bin"/><Relationship Id="rId18" Type="http://schemas.openxmlformats.org/officeDocument/2006/relationships/image" Target="../media/image101.wmf"/><Relationship Id="rId3" Type="http://schemas.openxmlformats.org/officeDocument/2006/relationships/oleObject" Target="../embeddings/oleObject99.bin"/><Relationship Id="rId7" Type="http://schemas.openxmlformats.org/officeDocument/2006/relationships/oleObject" Target="../embeddings/oleObject101.bin"/><Relationship Id="rId12" Type="http://schemas.openxmlformats.org/officeDocument/2006/relationships/image" Target="../media/image98.wmf"/><Relationship Id="rId17" Type="http://schemas.openxmlformats.org/officeDocument/2006/relationships/oleObject" Target="../embeddings/oleObject10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0.wmf"/><Relationship Id="rId20" Type="http://schemas.openxmlformats.org/officeDocument/2006/relationships/oleObject" Target="../embeddings/oleObject108.bin"/><Relationship Id="rId1" Type="http://schemas.openxmlformats.org/officeDocument/2006/relationships/vmlDrawing" Target="../drawings/vmlDrawing11.vml"/><Relationship Id="rId6" Type="http://schemas.openxmlformats.org/officeDocument/2006/relationships/image" Target="../media/image90.wmf"/><Relationship Id="rId11" Type="http://schemas.openxmlformats.org/officeDocument/2006/relationships/oleObject" Target="../embeddings/oleObject103.bin"/><Relationship Id="rId5" Type="http://schemas.openxmlformats.org/officeDocument/2006/relationships/oleObject" Target="../embeddings/oleObject100.bin"/><Relationship Id="rId15" Type="http://schemas.openxmlformats.org/officeDocument/2006/relationships/oleObject" Target="../embeddings/oleObject105.bin"/><Relationship Id="rId10" Type="http://schemas.openxmlformats.org/officeDocument/2006/relationships/image" Target="../media/image97.wmf"/><Relationship Id="rId19" Type="http://schemas.openxmlformats.org/officeDocument/2006/relationships/oleObject" Target="../embeddings/oleObject107.bin"/><Relationship Id="rId4" Type="http://schemas.openxmlformats.org/officeDocument/2006/relationships/image" Target="../media/image96.wmf"/><Relationship Id="rId9" Type="http://schemas.openxmlformats.org/officeDocument/2006/relationships/oleObject" Target="../embeddings/oleObject102.bin"/><Relationship Id="rId14" Type="http://schemas.openxmlformats.org/officeDocument/2006/relationships/image" Target="../media/image99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wmf"/><Relationship Id="rId13" Type="http://schemas.openxmlformats.org/officeDocument/2006/relationships/oleObject" Target="../embeddings/oleObject114.bin"/><Relationship Id="rId18" Type="http://schemas.openxmlformats.org/officeDocument/2006/relationships/oleObject" Target="../embeddings/oleObject116.bin"/><Relationship Id="rId3" Type="http://schemas.openxmlformats.org/officeDocument/2006/relationships/oleObject" Target="../embeddings/oleObject109.bin"/><Relationship Id="rId21" Type="http://schemas.openxmlformats.org/officeDocument/2006/relationships/oleObject" Target="../embeddings/oleObject118.bin"/><Relationship Id="rId7" Type="http://schemas.openxmlformats.org/officeDocument/2006/relationships/oleObject" Target="../embeddings/oleObject111.bin"/><Relationship Id="rId12" Type="http://schemas.openxmlformats.org/officeDocument/2006/relationships/image" Target="../media/image104.wmf"/><Relationship Id="rId17" Type="http://schemas.openxmlformats.org/officeDocument/2006/relationships/image" Target="../media/image109.png"/><Relationship Id="rId25" Type="http://schemas.openxmlformats.org/officeDocument/2006/relationships/image" Target="../media/image108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6.wmf"/><Relationship Id="rId20" Type="http://schemas.openxmlformats.org/officeDocument/2006/relationships/oleObject" Target="../embeddings/oleObject117.bin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02.wmf"/><Relationship Id="rId11" Type="http://schemas.openxmlformats.org/officeDocument/2006/relationships/oleObject" Target="../embeddings/oleObject113.bin"/><Relationship Id="rId24" Type="http://schemas.openxmlformats.org/officeDocument/2006/relationships/oleObject" Target="../embeddings/oleObject120.bin"/><Relationship Id="rId5" Type="http://schemas.openxmlformats.org/officeDocument/2006/relationships/oleObject" Target="../embeddings/oleObject110.bin"/><Relationship Id="rId15" Type="http://schemas.openxmlformats.org/officeDocument/2006/relationships/oleObject" Target="../embeddings/oleObject115.bin"/><Relationship Id="rId23" Type="http://schemas.openxmlformats.org/officeDocument/2006/relationships/image" Target="../media/image90.wmf"/><Relationship Id="rId10" Type="http://schemas.openxmlformats.org/officeDocument/2006/relationships/image" Target="../media/image99.wmf"/><Relationship Id="rId19" Type="http://schemas.openxmlformats.org/officeDocument/2006/relationships/image" Target="../media/image107.wmf"/><Relationship Id="rId4" Type="http://schemas.openxmlformats.org/officeDocument/2006/relationships/image" Target="../media/image96.wmf"/><Relationship Id="rId9" Type="http://schemas.openxmlformats.org/officeDocument/2006/relationships/oleObject" Target="../embeddings/oleObject112.bin"/><Relationship Id="rId14" Type="http://schemas.openxmlformats.org/officeDocument/2006/relationships/image" Target="../media/image105.wmf"/><Relationship Id="rId22" Type="http://schemas.openxmlformats.org/officeDocument/2006/relationships/oleObject" Target="../embeddings/oleObject119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wmf"/><Relationship Id="rId13" Type="http://schemas.openxmlformats.org/officeDocument/2006/relationships/oleObject" Target="../embeddings/oleObject126.bin"/><Relationship Id="rId18" Type="http://schemas.openxmlformats.org/officeDocument/2006/relationships/image" Target="../media/image116.wmf"/><Relationship Id="rId3" Type="http://schemas.openxmlformats.org/officeDocument/2006/relationships/oleObject" Target="../embeddings/oleObject121.bin"/><Relationship Id="rId21" Type="http://schemas.openxmlformats.org/officeDocument/2006/relationships/oleObject" Target="../embeddings/oleObject130.bin"/><Relationship Id="rId7" Type="http://schemas.openxmlformats.org/officeDocument/2006/relationships/oleObject" Target="../embeddings/oleObject123.bin"/><Relationship Id="rId12" Type="http://schemas.openxmlformats.org/officeDocument/2006/relationships/image" Target="../media/image113.wmf"/><Relationship Id="rId17" Type="http://schemas.openxmlformats.org/officeDocument/2006/relationships/oleObject" Target="../embeddings/oleObject12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15.wmf"/><Relationship Id="rId20" Type="http://schemas.openxmlformats.org/officeDocument/2006/relationships/image" Target="../media/image117.w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11.wmf"/><Relationship Id="rId11" Type="http://schemas.openxmlformats.org/officeDocument/2006/relationships/oleObject" Target="../embeddings/oleObject125.bin"/><Relationship Id="rId5" Type="http://schemas.openxmlformats.org/officeDocument/2006/relationships/oleObject" Target="../embeddings/oleObject122.bin"/><Relationship Id="rId15" Type="http://schemas.openxmlformats.org/officeDocument/2006/relationships/oleObject" Target="../embeddings/oleObject127.bin"/><Relationship Id="rId10" Type="http://schemas.openxmlformats.org/officeDocument/2006/relationships/image" Target="../media/image99.wmf"/><Relationship Id="rId19" Type="http://schemas.openxmlformats.org/officeDocument/2006/relationships/oleObject" Target="../embeddings/oleObject129.bin"/><Relationship Id="rId4" Type="http://schemas.openxmlformats.org/officeDocument/2006/relationships/image" Target="../media/image110.wmf"/><Relationship Id="rId9" Type="http://schemas.openxmlformats.org/officeDocument/2006/relationships/oleObject" Target="../embeddings/oleObject124.bin"/><Relationship Id="rId14" Type="http://schemas.openxmlformats.org/officeDocument/2006/relationships/image" Target="../media/image114.wmf"/><Relationship Id="rId22" Type="http://schemas.openxmlformats.org/officeDocument/2006/relationships/image" Target="../media/image118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wmf"/><Relationship Id="rId13" Type="http://schemas.openxmlformats.org/officeDocument/2006/relationships/oleObject" Target="../embeddings/oleObject136.bin"/><Relationship Id="rId18" Type="http://schemas.openxmlformats.org/officeDocument/2006/relationships/image" Target="../media/image126.wmf"/><Relationship Id="rId26" Type="http://schemas.openxmlformats.org/officeDocument/2006/relationships/image" Target="../media/image130.wmf"/><Relationship Id="rId3" Type="http://schemas.openxmlformats.org/officeDocument/2006/relationships/oleObject" Target="../embeddings/oleObject131.bin"/><Relationship Id="rId21" Type="http://schemas.openxmlformats.org/officeDocument/2006/relationships/oleObject" Target="../embeddings/oleObject140.bin"/><Relationship Id="rId7" Type="http://schemas.openxmlformats.org/officeDocument/2006/relationships/oleObject" Target="../embeddings/oleObject133.bin"/><Relationship Id="rId12" Type="http://schemas.openxmlformats.org/officeDocument/2006/relationships/image" Target="../media/image123.wmf"/><Relationship Id="rId17" Type="http://schemas.openxmlformats.org/officeDocument/2006/relationships/oleObject" Target="../embeddings/oleObject138.bin"/><Relationship Id="rId25" Type="http://schemas.openxmlformats.org/officeDocument/2006/relationships/oleObject" Target="../embeddings/oleObject14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5.wmf"/><Relationship Id="rId20" Type="http://schemas.openxmlformats.org/officeDocument/2006/relationships/image" Target="../media/image127.w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20.wmf"/><Relationship Id="rId11" Type="http://schemas.openxmlformats.org/officeDocument/2006/relationships/oleObject" Target="../embeddings/oleObject135.bin"/><Relationship Id="rId24" Type="http://schemas.openxmlformats.org/officeDocument/2006/relationships/image" Target="../media/image129.wmf"/><Relationship Id="rId5" Type="http://schemas.openxmlformats.org/officeDocument/2006/relationships/oleObject" Target="../embeddings/oleObject132.bin"/><Relationship Id="rId15" Type="http://schemas.openxmlformats.org/officeDocument/2006/relationships/oleObject" Target="../embeddings/oleObject137.bin"/><Relationship Id="rId23" Type="http://schemas.openxmlformats.org/officeDocument/2006/relationships/oleObject" Target="../embeddings/oleObject141.bin"/><Relationship Id="rId28" Type="http://schemas.openxmlformats.org/officeDocument/2006/relationships/image" Target="../media/image131.wmf"/><Relationship Id="rId10" Type="http://schemas.openxmlformats.org/officeDocument/2006/relationships/image" Target="../media/image122.wmf"/><Relationship Id="rId19" Type="http://schemas.openxmlformats.org/officeDocument/2006/relationships/oleObject" Target="../embeddings/oleObject139.bin"/><Relationship Id="rId4" Type="http://schemas.openxmlformats.org/officeDocument/2006/relationships/image" Target="../media/image119.wmf"/><Relationship Id="rId9" Type="http://schemas.openxmlformats.org/officeDocument/2006/relationships/oleObject" Target="../embeddings/oleObject134.bin"/><Relationship Id="rId14" Type="http://schemas.openxmlformats.org/officeDocument/2006/relationships/image" Target="../media/image124.wmf"/><Relationship Id="rId22" Type="http://schemas.openxmlformats.org/officeDocument/2006/relationships/image" Target="../media/image128.wmf"/><Relationship Id="rId27" Type="http://schemas.openxmlformats.org/officeDocument/2006/relationships/oleObject" Target="../embeddings/oleObject143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wmf"/><Relationship Id="rId13" Type="http://schemas.openxmlformats.org/officeDocument/2006/relationships/oleObject" Target="../embeddings/oleObject149.bin"/><Relationship Id="rId18" Type="http://schemas.openxmlformats.org/officeDocument/2006/relationships/image" Target="../media/image139.wmf"/><Relationship Id="rId3" Type="http://schemas.openxmlformats.org/officeDocument/2006/relationships/oleObject" Target="../embeddings/oleObject144.bin"/><Relationship Id="rId21" Type="http://schemas.openxmlformats.org/officeDocument/2006/relationships/oleObject" Target="../embeddings/oleObject153.bin"/><Relationship Id="rId7" Type="http://schemas.openxmlformats.org/officeDocument/2006/relationships/oleObject" Target="../embeddings/oleObject146.bin"/><Relationship Id="rId12" Type="http://schemas.openxmlformats.org/officeDocument/2006/relationships/image" Target="../media/image136.wmf"/><Relationship Id="rId17" Type="http://schemas.openxmlformats.org/officeDocument/2006/relationships/oleObject" Target="../embeddings/oleObject15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8.wmf"/><Relationship Id="rId20" Type="http://schemas.openxmlformats.org/officeDocument/2006/relationships/image" Target="../media/image140.wmf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33.wmf"/><Relationship Id="rId11" Type="http://schemas.openxmlformats.org/officeDocument/2006/relationships/oleObject" Target="../embeddings/oleObject148.bin"/><Relationship Id="rId5" Type="http://schemas.openxmlformats.org/officeDocument/2006/relationships/oleObject" Target="../embeddings/oleObject145.bin"/><Relationship Id="rId15" Type="http://schemas.openxmlformats.org/officeDocument/2006/relationships/oleObject" Target="../embeddings/oleObject150.bin"/><Relationship Id="rId10" Type="http://schemas.openxmlformats.org/officeDocument/2006/relationships/image" Target="../media/image135.wmf"/><Relationship Id="rId19" Type="http://schemas.openxmlformats.org/officeDocument/2006/relationships/oleObject" Target="../embeddings/oleObject152.bin"/><Relationship Id="rId4" Type="http://schemas.openxmlformats.org/officeDocument/2006/relationships/image" Target="../media/image132.wmf"/><Relationship Id="rId9" Type="http://schemas.openxmlformats.org/officeDocument/2006/relationships/oleObject" Target="../embeddings/oleObject147.bin"/><Relationship Id="rId14" Type="http://schemas.openxmlformats.org/officeDocument/2006/relationships/image" Target="../media/image137.wmf"/><Relationship Id="rId22" Type="http://schemas.openxmlformats.org/officeDocument/2006/relationships/image" Target="../media/image141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wmf"/><Relationship Id="rId13" Type="http://schemas.openxmlformats.org/officeDocument/2006/relationships/oleObject" Target="../embeddings/oleObject159.bin"/><Relationship Id="rId18" Type="http://schemas.openxmlformats.org/officeDocument/2006/relationships/image" Target="../media/image149.wmf"/><Relationship Id="rId26" Type="http://schemas.openxmlformats.org/officeDocument/2006/relationships/image" Target="../media/image153.wmf"/><Relationship Id="rId3" Type="http://schemas.openxmlformats.org/officeDocument/2006/relationships/oleObject" Target="../embeddings/oleObject154.bin"/><Relationship Id="rId21" Type="http://schemas.openxmlformats.org/officeDocument/2006/relationships/oleObject" Target="../embeddings/oleObject163.bin"/><Relationship Id="rId7" Type="http://schemas.openxmlformats.org/officeDocument/2006/relationships/oleObject" Target="../embeddings/oleObject156.bin"/><Relationship Id="rId12" Type="http://schemas.openxmlformats.org/officeDocument/2006/relationships/image" Target="../media/image146.wmf"/><Relationship Id="rId17" Type="http://schemas.openxmlformats.org/officeDocument/2006/relationships/oleObject" Target="../embeddings/oleObject161.bin"/><Relationship Id="rId25" Type="http://schemas.openxmlformats.org/officeDocument/2006/relationships/oleObject" Target="../embeddings/oleObject16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48.wmf"/><Relationship Id="rId20" Type="http://schemas.openxmlformats.org/officeDocument/2006/relationships/image" Target="../media/image150.wmf"/><Relationship Id="rId29" Type="http://schemas.openxmlformats.org/officeDocument/2006/relationships/oleObject" Target="../embeddings/oleObject167.bin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43.wmf"/><Relationship Id="rId11" Type="http://schemas.openxmlformats.org/officeDocument/2006/relationships/oleObject" Target="../embeddings/oleObject158.bin"/><Relationship Id="rId24" Type="http://schemas.openxmlformats.org/officeDocument/2006/relationships/image" Target="../media/image152.wmf"/><Relationship Id="rId5" Type="http://schemas.openxmlformats.org/officeDocument/2006/relationships/oleObject" Target="../embeddings/oleObject155.bin"/><Relationship Id="rId15" Type="http://schemas.openxmlformats.org/officeDocument/2006/relationships/oleObject" Target="../embeddings/oleObject160.bin"/><Relationship Id="rId23" Type="http://schemas.openxmlformats.org/officeDocument/2006/relationships/oleObject" Target="../embeddings/oleObject164.bin"/><Relationship Id="rId28" Type="http://schemas.openxmlformats.org/officeDocument/2006/relationships/image" Target="../media/image154.wmf"/><Relationship Id="rId10" Type="http://schemas.openxmlformats.org/officeDocument/2006/relationships/image" Target="../media/image145.wmf"/><Relationship Id="rId19" Type="http://schemas.openxmlformats.org/officeDocument/2006/relationships/oleObject" Target="../embeddings/oleObject162.bin"/><Relationship Id="rId4" Type="http://schemas.openxmlformats.org/officeDocument/2006/relationships/image" Target="../media/image142.wmf"/><Relationship Id="rId9" Type="http://schemas.openxmlformats.org/officeDocument/2006/relationships/oleObject" Target="../embeddings/oleObject157.bin"/><Relationship Id="rId14" Type="http://schemas.openxmlformats.org/officeDocument/2006/relationships/image" Target="../media/image147.wmf"/><Relationship Id="rId22" Type="http://schemas.openxmlformats.org/officeDocument/2006/relationships/image" Target="../media/image151.wmf"/><Relationship Id="rId27" Type="http://schemas.openxmlformats.org/officeDocument/2006/relationships/oleObject" Target="../embeddings/oleObject166.bin"/><Relationship Id="rId30" Type="http://schemas.openxmlformats.org/officeDocument/2006/relationships/image" Target="../media/image155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wmf"/><Relationship Id="rId13" Type="http://schemas.openxmlformats.org/officeDocument/2006/relationships/oleObject" Target="../embeddings/oleObject173.bin"/><Relationship Id="rId18" Type="http://schemas.openxmlformats.org/officeDocument/2006/relationships/oleObject" Target="../embeddings/oleObject176.bin"/><Relationship Id="rId3" Type="http://schemas.openxmlformats.org/officeDocument/2006/relationships/oleObject" Target="../embeddings/oleObject168.bin"/><Relationship Id="rId21" Type="http://schemas.openxmlformats.org/officeDocument/2006/relationships/image" Target="../media/image164.wmf"/><Relationship Id="rId7" Type="http://schemas.openxmlformats.org/officeDocument/2006/relationships/oleObject" Target="../embeddings/oleObject170.bin"/><Relationship Id="rId12" Type="http://schemas.openxmlformats.org/officeDocument/2006/relationships/image" Target="../media/image160.wmf"/><Relationship Id="rId17" Type="http://schemas.openxmlformats.org/officeDocument/2006/relationships/oleObject" Target="../embeddings/oleObject17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2.wmf"/><Relationship Id="rId20" Type="http://schemas.openxmlformats.org/officeDocument/2006/relationships/oleObject" Target="../embeddings/oleObject177.bin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57.wmf"/><Relationship Id="rId11" Type="http://schemas.openxmlformats.org/officeDocument/2006/relationships/oleObject" Target="../embeddings/oleObject172.bin"/><Relationship Id="rId5" Type="http://schemas.openxmlformats.org/officeDocument/2006/relationships/oleObject" Target="../embeddings/oleObject169.bin"/><Relationship Id="rId15" Type="http://schemas.openxmlformats.org/officeDocument/2006/relationships/oleObject" Target="../embeddings/oleObject174.bin"/><Relationship Id="rId10" Type="http://schemas.openxmlformats.org/officeDocument/2006/relationships/image" Target="../media/image159.wmf"/><Relationship Id="rId19" Type="http://schemas.openxmlformats.org/officeDocument/2006/relationships/image" Target="../media/image163.wmf"/><Relationship Id="rId4" Type="http://schemas.openxmlformats.org/officeDocument/2006/relationships/image" Target="../media/image156.wmf"/><Relationship Id="rId9" Type="http://schemas.openxmlformats.org/officeDocument/2006/relationships/oleObject" Target="../embeddings/oleObject171.bin"/><Relationship Id="rId14" Type="http://schemas.openxmlformats.org/officeDocument/2006/relationships/image" Target="../media/image161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wmf"/><Relationship Id="rId13" Type="http://schemas.openxmlformats.org/officeDocument/2006/relationships/oleObject" Target="../embeddings/oleObject183.bin"/><Relationship Id="rId18" Type="http://schemas.openxmlformats.org/officeDocument/2006/relationships/image" Target="../media/image171.wmf"/><Relationship Id="rId3" Type="http://schemas.openxmlformats.org/officeDocument/2006/relationships/oleObject" Target="../embeddings/oleObject178.bin"/><Relationship Id="rId7" Type="http://schemas.openxmlformats.org/officeDocument/2006/relationships/oleObject" Target="../embeddings/oleObject180.bin"/><Relationship Id="rId12" Type="http://schemas.openxmlformats.org/officeDocument/2006/relationships/image" Target="../media/image65.wmf"/><Relationship Id="rId17" Type="http://schemas.openxmlformats.org/officeDocument/2006/relationships/oleObject" Target="../embeddings/oleObject18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70.wmf"/><Relationship Id="rId20" Type="http://schemas.openxmlformats.org/officeDocument/2006/relationships/image" Target="../media/image172.wmf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66.wmf"/><Relationship Id="rId11" Type="http://schemas.openxmlformats.org/officeDocument/2006/relationships/oleObject" Target="../embeddings/oleObject182.bin"/><Relationship Id="rId5" Type="http://schemas.openxmlformats.org/officeDocument/2006/relationships/oleObject" Target="../embeddings/oleObject179.bin"/><Relationship Id="rId15" Type="http://schemas.openxmlformats.org/officeDocument/2006/relationships/oleObject" Target="../embeddings/oleObject184.bin"/><Relationship Id="rId10" Type="http://schemas.openxmlformats.org/officeDocument/2006/relationships/image" Target="../media/image168.wmf"/><Relationship Id="rId19" Type="http://schemas.openxmlformats.org/officeDocument/2006/relationships/oleObject" Target="../embeddings/oleObject186.bin"/><Relationship Id="rId4" Type="http://schemas.openxmlformats.org/officeDocument/2006/relationships/image" Target="../media/image165.wmf"/><Relationship Id="rId9" Type="http://schemas.openxmlformats.org/officeDocument/2006/relationships/oleObject" Target="../embeddings/oleObject181.bin"/><Relationship Id="rId14" Type="http://schemas.openxmlformats.org/officeDocument/2006/relationships/image" Target="../media/image169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5.wmf"/><Relationship Id="rId13" Type="http://schemas.openxmlformats.org/officeDocument/2006/relationships/oleObject" Target="../embeddings/oleObject192.bin"/><Relationship Id="rId18" Type="http://schemas.openxmlformats.org/officeDocument/2006/relationships/image" Target="../media/image178.wmf"/><Relationship Id="rId26" Type="http://schemas.openxmlformats.org/officeDocument/2006/relationships/image" Target="../media/image182.wmf"/><Relationship Id="rId3" Type="http://schemas.openxmlformats.org/officeDocument/2006/relationships/oleObject" Target="../embeddings/oleObject187.bin"/><Relationship Id="rId21" Type="http://schemas.openxmlformats.org/officeDocument/2006/relationships/oleObject" Target="../embeddings/oleObject196.bin"/><Relationship Id="rId7" Type="http://schemas.openxmlformats.org/officeDocument/2006/relationships/oleObject" Target="../embeddings/oleObject189.bin"/><Relationship Id="rId12" Type="http://schemas.openxmlformats.org/officeDocument/2006/relationships/image" Target="../media/image177.wmf"/><Relationship Id="rId17" Type="http://schemas.openxmlformats.org/officeDocument/2006/relationships/oleObject" Target="../embeddings/oleObject194.bin"/><Relationship Id="rId25" Type="http://schemas.openxmlformats.org/officeDocument/2006/relationships/oleObject" Target="../embeddings/oleObject19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3.wmf"/><Relationship Id="rId20" Type="http://schemas.openxmlformats.org/officeDocument/2006/relationships/image" Target="../media/image179.wmf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74.wmf"/><Relationship Id="rId11" Type="http://schemas.openxmlformats.org/officeDocument/2006/relationships/oleObject" Target="../embeddings/oleObject191.bin"/><Relationship Id="rId24" Type="http://schemas.openxmlformats.org/officeDocument/2006/relationships/image" Target="../media/image181.wmf"/><Relationship Id="rId5" Type="http://schemas.openxmlformats.org/officeDocument/2006/relationships/oleObject" Target="../embeddings/oleObject188.bin"/><Relationship Id="rId15" Type="http://schemas.openxmlformats.org/officeDocument/2006/relationships/oleObject" Target="../embeddings/oleObject193.bin"/><Relationship Id="rId23" Type="http://schemas.openxmlformats.org/officeDocument/2006/relationships/oleObject" Target="../embeddings/oleObject197.bin"/><Relationship Id="rId10" Type="http://schemas.openxmlformats.org/officeDocument/2006/relationships/image" Target="../media/image176.wmf"/><Relationship Id="rId19" Type="http://schemas.openxmlformats.org/officeDocument/2006/relationships/oleObject" Target="../embeddings/oleObject195.bin"/><Relationship Id="rId4" Type="http://schemas.openxmlformats.org/officeDocument/2006/relationships/image" Target="../media/image173.wmf"/><Relationship Id="rId9" Type="http://schemas.openxmlformats.org/officeDocument/2006/relationships/oleObject" Target="../embeddings/oleObject190.bin"/><Relationship Id="rId14" Type="http://schemas.openxmlformats.org/officeDocument/2006/relationships/image" Target="../media/image158.wmf"/><Relationship Id="rId22" Type="http://schemas.openxmlformats.org/officeDocument/2006/relationships/image" Target="../media/image180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wmf"/><Relationship Id="rId13" Type="http://schemas.openxmlformats.org/officeDocument/2006/relationships/oleObject" Target="../embeddings/oleObject204.bin"/><Relationship Id="rId18" Type="http://schemas.openxmlformats.org/officeDocument/2006/relationships/image" Target="../media/image190.wmf"/><Relationship Id="rId3" Type="http://schemas.openxmlformats.org/officeDocument/2006/relationships/oleObject" Target="../embeddings/oleObject199.bin"/><Relationship Id="rId21" Type="http://schemas.openxmlformats.org/officeDocument/2006/relationships/oleObject" Target="../embeddings/oleObject208.bin"/><Relationship Id="rId7" Type="http://schemas.openxmlformats.org/officeDocument/2006/relationships/oleObject" Target="../embeddings/oleObject201.bin"/><Relationship Id="rId12" Type="http://schemas.openxmlformats.org/officeDocument/2006/relationships/image" Target="../media/image187.wmf"/><Relationship Id="rId17" Type="http://schemas.openxmlformats.org/officeDocument/2006/relationships/oleObject" Target="../embeddings/oleObject20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9.wmf"/><Relationship Id="rId20" Type="http://schemas.openxmlformats.org/officeDocument/2006/relationships/image" Target="../media/image191.wmf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84.wmf"/><Relationship Id="rId11" Type="http://schemas.openxmlformats.org/officeDocument/2006/relationships/oleObject" Target="../embeddings/oleObject203.bin"/><Relationship Id="rId24" Type="http://schemas.openxmlformats.org/officeDocument/2006/relationships/image" Target="../media/image193.wmf"/><Relationship Id="rId5" Type="http://schemas.openxmlformats.org/officeDocument/2006/relationships/oleObject" Target="../embeddings/oleObject200.bin"/><Relationship Id="rId15" Type="http://schemas.openxmlformats.org/officeDocument/2006/relationships/oleObject" Target="../embeddings/oleObject205.bin"/><Relationship Id="rId23" Type="http://schemas.openxmlformats.org/officeDocument/2006/relationships/oleObject" Target="../embeddings/oleObject209.bin"/><Relationship Id="rId10" Type="http://schemas.openxmlformats.org/officeDocument/2006/relationships/image" Target="../media/image186.wmf"/><Relationship Id="rId19" Type="http://schemas.openxmlformats.org/officeDocument/2006/relationships/oleObject" Target="../embeddings/oleObject207.bin"/><Relationship Id="rId4" Type="http://schemas.openxmlformats.org/officeDocument/2006/relationships/image" Target="../media/image183.wmf"/><Relationship Id="rId9" Type="http://schemas.openxmlformats.org/officeDocument/2006/relationships/oleObject" Target="../embeddings/oleObject202.bin"/><Relationship Id="rId14" Type="http://schemas.openxmlformats.org/officeDocument/2006/relationships/image" Target="../media/image188.wmf"/><Relationship Id="rId22" Type="http://schemas.openxmlformats.org/officeDocument/2006/relationships/image" Target="../media/image19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95.wmf"/><Relationship Id="rId5" Type="http://schemas.openxmlformats.org/officeDocument/2006/relationships/oleObject" Target="../embeddings/oleObject211.bin"/><Relationship Id="rId4" Type="http://schemas.openxmlformats.org/officeDocument/2006/relationships/image" Target="../media/image194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8.wmf"/><Relationship Id="rId13" Type="http://schemas.openxmlformats.org/officeDocument/2006/relationships/oleObject" Target="../embeddings/oleObject217.bin"/><Relationship Id="rId18" Type="http://schemas.openxmlformats.org/officeDocument/2006/relationships/oleObject" Target="../embeddings/oleObject220.bin"/><Relationship Id="rId3" Type="http://schemas.openxmlformats.org/officeDocument/2006/relationships/oleObject" Target="../embeddings/oleObject212.bin"/><Relationship Id="rId7" Type="http://schemas.openxmlformats.org/officeDocument/2006/relationships/oleObject" Target="../embeddings/oleObject214.bin"/><Relationship Id="rId12" Type="http://schemas.openxmlformats.org/officeDocument/2006/relationships/image" Target="../media/image200.wmf"/><Relationship Id="rId17" Type="http://schemas.openxmlformats.org/officeDocument/2006/relationships/oleObject" Target="../embeddings/oleObject21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2.wmf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97.wmf"/><Relationship Id="rId11" Type="http://schemas.openxmlformats.org/officeDocument/2006/relationships/oleObject" Target="../embeddings/oleObject216.bin"/><Relationship Id="rId5" Type="http://schemas.openxmlformats.org/officeDocument/2006/relationships/oleObject" Target="../embeddings/oleObject213.bin"/><Relationship Id="rId15" Type="http://schemas.openxmlformats.org/officeDocument/2006/relationships/oleObject" Target="../embeddings/oleObject218.bin"/><Relationship Id="rId10" Type="http://schemas.openxmlformats.org/officeDocument/2006/relationships/image" Target="../media/image199.wmf"/><Relationship Id="rId19" Type="http://schemas.openxmlformats.org/officeDocument/2006/relationships/image" Target="../media/image203.wmf"/><Relationship Id="rId4" Type="http://schemas.openxmlformats.org/officeDocument/2006/relationships/image" Target="../media/image196.wmf"/><Relationship Id="rId9" Type="http://schemas.openxmlformats.org/officeDocument/2006/relationships/oleObject" Target="../embeddings/oleObject215.bin"/><Relationship Id="rId14" Type="http://schemas.openxmlformats.org/officeDocument/2006/relationships/image" Target="../media/image201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5.wmf"/><Relationship Id="rId13" Type="http://schemas.openxmlformats.org/officeDocument/2006/relationships/oleObject" Target="../embeddings/oleObject226.bin"/><Relationship Id="rId3" Type="http://schemas.openxmlformats.org/officeDocument/2006/relationships/oleObject" Target="../embeddings/oleObject221.bin"/><Relationship Id="rId7" Type="http://schemas.openxmlformats.org/officeDocument/2006/relationships/oleObject" Target="../embeddings/oleObject223.bin"/><Relationship Id="rId12" Type="http://schemas.openxmlformats.org/officeDocument/2006/relationships/image" Target="../media/image20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204.wmf"/><Relationship Id="rId11" Type="http://schemas.openxmlformats.org/officeDocument/2006/relationships/oleObject" Target="../embeddings/oleObject225.bin"/><Relationship Id="rId5" Type="http://schemas.openxmlformats.org/officeDocument/2006/relationships/oleObject" Target="../embeddings/oleObject222.bin"/><Relationship Id="rId10" Type="http://schemas.openxmlformats.org/officeDocument/2006/relationships/image" Target="../media/image206.wmf"/><Relationship Id="rId4" Type="http://schemas.openxmlformats.org/officeDocument/2006/relationships/image" Target="../media/image196.wmf"/><Relationship Id="rId9" Type="http://schemas.openxmlformats.org/officeDocument/2006/relationships/oleObject" Target="../embeddings/oleObject224.bin"/><Relationship Id="rId14" Type="http://schemas.openxmlformats.org/officeDocument/2006/relationships/image" Target="../media/image203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3.wmf"/><Relationship Id="rId13" Type="http://schemas.openxmlformats.org/officeDocument/2006/relationships/oleObject" Target="../embeddings/oleObject232.bin"/><Relationship Id="rId3" Type="http://schemas.openxmlformats.org/officeDocument/2006/relationships/oleObject" Target="../embeddings/oleObject227.bin"/><Relationship Id="rId7" Type="http://schemas.openxmlformats.org/officeDocument/2006/relationships/oleObject" Target="../embeddings/oleObject229.bin"/><Relationship Id="rId12" Type="http://schemas.openxmlformats.org/officeDocument/2006/relationships/image" Target="../media/image2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208.wmf"/><Relationship Id="rId11" Type="http://schemas.openxmlformats.org/officeDocument/2006/relationships/oleObject" Target="../embeddings/oleObject231.bin"/><Relationship Id="rId5" Type="http://schemas.openxmlformats.org/officeDocument/2006/relationships/oleObject" Target="../embeddings/oleObject228.bin"/><Relationship Id="rId10" Type="http://schemas.openxmlformats.org/officeDocument/2006/relationships/image" Target="../media/image209.wmf"/><Relationship Id="rId4" Type="http://schemas.openxmlformats.org/officeDocument/2006/relationships/image" Target="../media/image196.wmf"/><Relationship Id="rId9" Type="http://schemas.openxmlformats.org/officeDocument/2006/relationships/oleObject" Target="../embeddings/oleObject230.bin"/><Relationship Id="rId14" Type="http://schemas.openxmlformats.org/officeDocument/2006/relationships/image" Target="../media/image211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2.wmf"/><Relationship Id="rId3" Type="http://schemas.openxmlformats.org/officeDocument/2006/relationships/oleObject" Target="../embeddings/oleObject233.bin"/><Relationship Id="rId7" Type="http://schemas.openxmlformats.org/officeDocument/2006/relationships/oleObject" Target="../embeddings/oleObject235.bin"/><Relationship Id="rId12" Type="http://schemas.openxmlformats.org/officeDocument/2006/relationships/image" Target="../media/image2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203.wmf"/><Relationship Id="rId11" Type="http://schemas.openxmlformats.org/officeDocument/2006/relationships/oleObject" Target="../embeddings/oleObject237.bin"/><Relationship Id="rId5" Type="http://schemas.openxmlformats.org/officeDocument/2006/relationships/oleObject" Target="../embeddings/oleObject234.bin"/><Relationship Id="rId10" Type="http://schemas.openxmlformats.org/officeDocument/2006/relationships/image" Target="../media/image213.wmf"/><Relationship Id="rId4" Type="http://schemas.openxmlformats.org/officeDocument/2006/relationships/image" Target="../media/image196.wmf"/><Relationship Id="rId9" Type="http://schemas.openxmlformats.org/officeDocument/2006/relationships/oleObject" Target="../embeddings/oleObject236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5.wmf"/><Relationship Id="rId13" Type="http://schemas.openxmlformats.org/officeDocument/2006/relationships/oleObject" Target="../embeddings/oleObject243.bin"/><Relationship Id="rId18" Type="http://schemas.openxmlformats.org/officeDocument/2006/relationships/image" Target="../media/image220.wmf"/><Relationship Id="rId3" Type="http://schemas.openxmlformats.org/officeDocument/2006/relationships/oleObject" Target="../embeddings/oleObject238.bin"/><Relationship Id="rId7" Type="http://schemas.openxmlformats.org/officeDocument/2006/relationships/oleObject" Target="../embeddings/oleObject240.bin"/><Relationship Id="rId12" Type="http://schemas.openxmlformats.org/officeDocument/2006/relationships/image" Target="../media/image217.wmf"/><Relationship Id="rId17" Type="http://schemas.openxmlformats.org/officeDocument/2006/relationships/oleObject" Target="../embeddings/oleObject24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19.wmf"/><Relationship Id="rId1" Type="http://schemas.openxmlformats.org/officeDocument/2006/relationships/vmlDrawing" Target="../drawings/vmlDrawing26.vml"/><Relationship Id="rId6" Type="http://schemas.openxmlformats.org/officeDocument/2006/relationships/image" Target="../media/image203.wmf"/><Relationship Id="rId11" Type="http://schemas.openxmlformats.org/officeDocument/2006/relationships/oleObject" Target="../embeddings/oleObject242.bin"/><Relationship Id="rId5" Type="http://schemas.openxmlformats.org/officeDocument/2006/relationships/oleObject" Target="../embeddings/oleObject239.bin"/><Relationship Id="rId15" Type="http://schemas.openxmlformats.org/officeDocument/2006/relationships/oleObject" Target="../embeddings/oleObject244.bin"/><Relationship Id="rId10" Type="http://schemas.openxmlformats.org/officeDocument/2006/relationships/image" Target="../media/image216.wmf"/><Relationship Id="rId4" Type="http://schemas.openxmlformats.org/officeDocument/2006/relationships/image" Target="../media/image196.wmf"/><Relationship Id="rId9" Type="http://schemas.openxmlformats.org/officeDocument/2006/relationships/oleObject" Target="../embeddings/oleObject241.bin"/><Relationship Id="rId14" Type="http://schemas.openxmlformats.org/officeDocument/2006/relationships/image" Target="../media/image218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6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wmf"/><Relationship Id="rId13" Type="http://schemas.openxmlformats.org/officeDocument/2006/relationships/oleObject" Target="../embeddings/oleObject251.bin"/><Relationship Id="rId3" Type="http://schemas.openxmlformats.org/officeDocument/2006/relationships/oleObject" Target="../embeddings/oleObject246.bin"/><Relationship Id="rId7" Type="http://schemas.openxmlformats.org/officeDocument/2006/relationships/oleObject" Target="../embeddings/oleObject248.bin"/><Relationship Id="rId12" Type="http://schemas.openxmlformats.org/officeDocument/2006/relationships/image" Target="../media/image2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222.wmf"/><Relationship Id="rId11" Type="http://schemas.openxmlformats.org/officeDocument/2006/relationships/oleObject" Target="../embeddings/oleObject250.bin"/><Relationship Id="rId5" Type="http://schemas.openxmlformats.org/officeDocument/2006/relationships/oleObject" Target="../embeddings/oleObject247.bin"/><Relationship Id="rId10" Type="http://schemas.openxmlformats.org/officeDocument/2006/relationships/image" Target="../media/image224.wmf"/><Relationship Id="rId4" Type="http://schemas.openxmlformats.org/officeDocument/2006/relationships/image" Target="../media/image221.wmf"/><Relationship Id="rId9" Type="http://schemas.openxmlformats.org/officeDocument/2006/relationships/oleObject" Target="../embeddings/oleObject249.bin"/><Relationship Id="rId14" Type="http://schemas.openxmlformats.org/officeDocument/2006/relationships/image" Target="../media/image226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9.wmf"/><Relationship Id="rId13" Type="http://schemas.openxmlformats.org/officeDocument/2006/relationships/oleObject" Target="../embeddings/oleObject257.bin"/><Relationship Id="rId3" Type="http://schemas.openxmlformats.org/officeDocument/2006/relationships/oleObject" Target="../embeddings/oleObject252.bin"/><Relationship Id="rId7" Type="http://schemas.openxmlformats.org/officeDocument/2006/relationships/oleObject" Target="../embeddings/oleObject254.bin"/><Relationship Id="rId12" Type="http://schemas.openxmlformats.org/officeDocument/2006/relationships/image" Target="../media/image23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228.wmf"/><Relationship Id="rId11" Type="http://schemas.openxmlformats.org/officeDocument/2006/relationships/oleObject" Target="../embeddings/oleObject256.bin"/><Relationship Id="rId5" Type="http://schemas.openxmlformats.org/officeDocument/2006/relationships/oleObject" Target="../embeddings/oleObject253.bin"/><Relationship Id="rId10" Type="http://schemas.openxmlformats.org/officeDocument/2006/relationships/image" Target="../media/image230.wmf"/><Relationship Id="rId4" Type="http://schemas.openxmlformats.org/officeDocument/2006/relationships/image" Target="../media/image227.wmf"/><Relationship Id="rId9" Type="http://schemas.openxmlformats.org/officeDocument/2006/relationships/oleObject" Target="../embeddings/oleObject255.bin"/><Relationship Id="rId14" Type="http://schemas.openxmlformats.org/officeDocument/2006/relationships/image" Target="../media/image232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0.bin"/><Relationship Id="rId3" Type="http://schemas.openxmlformats.org/officeDocument/2006/relationships/oleObject" Target="../embeddings/oleObject258.bin"/><Relationship Id="rId7" Type="http://schemas.openxmlformats.org/officeDocument/2006/relationships/image" Target="../media/image23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259.bin"/><Relationship Id="rId5" Type="http://schemas.openxmlformats.org/officeDocument/2006/relationships/image" Target="../media/image236.jpeg"/><Relationship Id="rId4" Type="http://schemas.openxmlformats.org/officeDocument/2006/relationships/image" Target="../media/image233.wmf"/><Relationship Id="rId9" Type="http://schemas.openxmlformats.org/officeDocument/2006/relationships/image" Target="../media/image235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9.wmf"/><Relationship Id="rId13" Type="http://schemas.openxmlformats.org/officeDocument/2006/relationships/oleObject" Target="../embeddings/oleObject266.bin"/><Relationship Id="rId3" Type="http://schemas.openxmlformats.org/officeDocument/2006/relationships/oleObject" Target="../embeddings/oleObject261.bin"/><Relationship Id="rId7" Type="http://schemas.openxmlformats.org/officeDocument/2006/relationships/oleObject" Target="../embeddings/oleObject263.bin"/><Relationship Id="rId12" Type="http://schemas.openxmlformats.org/officeDocument/2006/relationships/image" Target="../media/image241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43.wmf"/><Relationship Id="rId1" Type="http://schemas.openxmlformats.org/officeDocument/2006/relationships/vmlDrawing" Target="../drawings/vmlDrawing30.vml"/><Relationship Id="rId6" Type="http://schemas.openxmlformats.org/officeDocument/2006/relationships/image" Target="../media/image238.wmf"/><Relationship Id="rId11" Type="http://schemas.openxmlformats.org/officeDocument/2006/relationships/oleObject" Target="../embeddings/oleObject265.bin"/><Relationship Id="rId5" Type="http://schemas.openxmlformats.org/officeDocument/2006/relationships/oleObject" Target="../embeddings/oleObject262.bin"/><Relationship Id="rId15" Type="http://schemas.openxmlformats.org/officeDocument/2006/relationships/oleObject" Target="../embeddings/oleObject267.bin"/><Relationship Id="rId10" Type="http://schemas.openxmlformats.org/officeDocument/2006/relationships/image" Target="../media/image240.wmf"/><Relationship Id="rId4" Type="http://schemas.openxmlformats.org/officeDocument/2006/relationships/image" Target="../media/image237.wmf"/><Relationship Id="rId9" Type="http://schemas.openxmlformats.org/officeDocument/2006/relationships/oleObject" Target="../embeddings/oleObject264.bin"/><Relationship Id="rId14" Type="http://schemas.openxmlformats.org/officeDocument/2006/relationships/image" Target="../media/image242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0.bin"/><Relationship Id="rId13" Type="http://schemas.openxmlformats.org/officeDocument/2006/relationships/image" Target="../media/image248.wmf"/><Relationship Id="rId18" Type="http://schemas.openxmlformats.org/officeDocument/2006/relationships/oleObject" Target="../embeddings/oleObject275.bin"/><Relationship Id="rId3" Type="http://schemas.openxmlformats.org/officeDocument/2006/relationships/oleObject" Target="../embeddings/oleObject268.bin"/><Relationship Id="rId7" Type="http://schemas.openxmlformats.org/officeDocument/2006/relationships/image" Target="../media/image252.png"/><Relationship Id="rId12" Type="http://schemas.openxmlformats.org/officeDocument/2006/relationships/oleObject" Target="../embeddings/oleObject272.bin"/><Relationship Id="rId17" Type="http://schemas.openxmlformats.org/officeDocument/2006/relationships/image" Target="../media/image25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74.bin"/><Relationship Id="rId1" Type="http://schemas.openxmlformats.org/officeDocument/2006/relationships/vmlDrawing" Target="../drawings/vmlDrawing31.vml"/><Relationship Id="rId6" Type="http://schemas.openxmlformats.org/officeDocument/2006/relationships/image" Target="../media/image245.wmf"/><Relationship Id="rId11" Type="http://schemas.openxmlformats.org/officeDocument/2006/relationships/image" Target="../media/image247.wmf"/><Relationship Id="rId5" Type="http://schemas.openxmlformats.org/officeDocument/2006/relationships/oleObject" Target="../embeddings/oleObject269.bin"/><Relationship Id="rId15" Type="http://schemas.openxmlformats.org/officeDocument/2006/relationships/image" Target="../media/image249.wmf"/><Relationship Id="rId10" Type="http://schemas.openxmlformats.org/officeDocument/2006/relationships/oleObject" Target="../embeddings/oleObject271.bin"/><Relationship Id="rId19" Type="http://schemas.openxmlformats.org/officeDocument/2006/relationships/image" Target="../media/image251.wmf"/><Relationship Id="rId4" Type="http://schemas.openxmlformats.org/officeDocument/2006/relationships/image" Target="../media/image244.wmf"/><Relationship Id="rId9" Type="http://schemas.openxmlformats.org/officeDocument/2006/relationships/image" Target="../media/image246.wmf"/><Relationship Id="rId14" Type="http://schemas.openxmlformats.org/officeDocument/2006/relationships/oleObject" Target="../embeddings/oleObject273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5.wmf"/><Relationship Id="rId3" Type="http://schemas.openxmlformats.org/officeDocument/2006/relationships/oleObject" Target="../embeddings/oleObject276.bin"/><Relationship Id="rId7" Type="http://schemas.openxmlformats.org/officeDocument/2006/relationships/oleObject" Target="../embeddings/oleObject278.bin"/><Relationship Id="rId12" Type="http://schemas.openxmlformats.org/officeDocument/2006/relationships/image" Target="../media/image25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254.wmf"/><Relationship Id="rId11" Type="http://schemas.openxmlformats.org/officeDocument/2006/relationships/oleObject" Target="../embeddings/oleObject280.bin"/><Relationship Id="rId5" Type="http://schemas.openxmlformats.org/officeDocument/2006/relationships/oleObject" Target="../embeddings/oleObject277.bin"/><Relationship Id="rId10" Type="http://schemas.openxmlformats.org/officeDocument/2006/relationships/image" Target="../media/image256.wmf"/><Relationship Id="rId4" Type="http://schemas.openxmlformats.org/officeDocument/2006/relationships/image" Target="../media/image253.wmf"/><Relationship Id="rId9" Type="http://schemas.openxmlformats.org/officeDocument/2006/relationships/oleObject" Target="../embeddings/oleObject279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259.wmf"/><Relationship Id="rId5" Type="http://schemas.openxmlformats.org/officeDocument/2006/relationships/oleObject" Target="../embeddings/oleObject282.bin"/><Relationship Id="rId4" Type="http://schemas.openxmlformats.org/officeDocument/2006/relationships/image" Target="../media/image258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2.wmf"/><Relationship Id="rId3" Type="http://schemas.openxmlformats.org/officeDocument/2006/relationships/oleObject" Target="../embeddings/oleObject283.bin"/><Relationship Id="rId7" Type="http://schemas.openxmlformats.org/officeDocument/2006/relationships/oleObject" Target="../embeddings/oleObject285.bin"/><Relationship Id="rId12" Type="http://schemas.openxmlformats.org/officeDocument/2006/relationships/image" Target="../media/image26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261.wmf"/><Relationship Id="rId11" Type="http://schemas.openxmlformats.org/officeDocument/2006/relationships/oleObject" Target="../embeddings/oleObject287.bin"/><Relationship Id="rId5" Type="http://schemas.openxmlformats.org/officeDocument/2006/relationships/oleObject" Target="../embeddings/oleObject284.bin"/><Relationship Id="rId10" Type="http://schemas.openxmlformats.org/officeDocument/2006/relationships/image" Target="../media/image263.wmf"/><Relationship Id="rId4" Type="http://schemas.openxmlformats.org/officeDocument/2006/relationships/image" Target="../media/image260.wmf"/><Relationship Id="rId9" Type="http://schemas.openxmlformats.org/officeDocument/2006/relationships/oleObject" Target="../embeddings/oleObject286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266.wmf"/><Relationship Id="rId5" Type="http://schemas.openxmlformats.org/officeDocument/2006/relationships/oleObject" Target="../embeddings/oleObject289.bin"/><Relationship Id="rId4" Type="http://schemas.openxmlformats.org/officeDocument/2006/relationships/image" Target="../media/image265.w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2.bin"/><Relationship Id="rId13" Type="http://schemas.openxmlformats.org/officeDocument/2006/relationships/image" Target="../media/image271.wmf"/><Relationship Id="rId3" Type="http://schemas.openxmlformats.org/officeDocument/2006/relationships/oleObject" Target="../embeddings/oleObject290.bin"/><Relationship Id="rId7" Type="http://schemas.openxmlformats.org/officeDocument/2006/relationships/image" Target="../media/image272.png"/><Relationship Id="rId12" Type="http://schemas.openxmlformats.org/officeDocument/2006/relationships/oleObject" Target="../embeddings/oleObject29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268.wmf"/><Relationship Id="rId11" Type="http://schemas.openxmlformats.org/officeDocument/2006/relationships/image" Target="../media/image270.wmf"/><Relationship Id="rId5" Type="http://schemas.openxmlformats.org/officeDocument/2006/relationships/oleObject" Target="../embeddings/oleObject291.bin"/><Relationship Id="rId10" Type="http://schemas.openxmlformats.org/officeDocument/2006/relationships/oleObject" Target="../embeddings/oleObject293.bin"/><Relationship Id="rId4" Type="http://schemas.openxmlformats.org/officeDocument/2006/relationships/image" Target="../media/image267.wmf"/><Relationship Id="rId9" Type="http://schemas.openxmlformats.org/officeDocument/2006/relationships/image" Target="../media/image269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7.bin"/><Relationship Id="rId13" Type="http://schemas.openxmlformats.org/officeDocument/2006/relationships/image" Target="../media/image275.wmf"/><Relationship Id="rId3" Type="http://schemas.openxmlformats.org/officeDocument/2006/relationships/image" Target="../media/image278.png"/><Relationship Id="rId7" Type="http://schemas.openxmlformats.org/officeDocument/2006/relationships/image" Target="../media/image268.wmf"/><Relationship Id="rId12" Type="http://schemas.openxmlformats.org/officeDocument/2006/relationships/oleObject" Target="../embeddings/oleObject299.bin"/><Relationship Id="rId17" Type="http://schemas.openxmlformats.org/officeDocument/2006/relationships/image" Target="../media/image277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01.bin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296.bin"/><Relationship Id="rId11" Type="http://schemas.openxmlformats.org/officeDocument/2006/relationships/image" Target="../media/image274.wmf"/><Relationship Id="rId5" Type="http://schemas.openxmlformats.org/officeDocument/2006/relationships/image" Target="../media/image273.wmf"/><Relationship Id="rId15" Type="http://schemas.openxmlformats.org/officeDocument/2006/relationships/image" Target="../media/image276.wmf"/><Relationship Id="rId10" Type="http://schemas.openxmlformats.org/officeDocument/2006/relationships/oleObject" Target="../embeddings/oleObject298.bin"/><Relationship Id="rId4" Type="http://schemas.openxmlformats.org/officeDocument/2006/relationships/oleObject" Target="../embeddings/oleObject295.bin"/><Relationship Id="rId9" Type="http://schemas.openxmlformats.org/officeDocument/2006/relationships/image" Target="../media/image269.wmf"/><Relationship Id="rId14" Type="http://schemas.openxmlformats.org/officeDocument/2006/relationships/oleObject" Target="../embeddings/oleObject300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4.bin"/><Relationship Id="rId13" Type="http://schemas.openxmlformats.org/officeDocument/2006/relationships/image" Target="../media/image281.wmf"/><Relationship Id="rId18" Type="http://schemas.openxmlformats.org/officeDocument/2006/relationships/oleObject" Target="../embeddings/oleObject309.bin"/><Relationship Id="rId3" Type="http://schemas.openxmlformats.org/officeDocument/2006/relationships/image" Target="../media/image287.png"/><Relationship Id="rId21" Type="http://schemas.openxmlformats.org/officeDocument/2006/relationships/image" Target="../media/image285.wmf"/><Relationship Id="rId7" Type="http://schemas.openxmlformats.org/officeDocument/2006/relationships/image" Target="../media/image279.wmf"/><Relationship Id="rId12" Type="http://schemas.openxmlformats.org/officeDocument/2006/relationships/oleObject" Target="../embeddings/oleObject306.bin"/><Relationship Id="rId17" Type="http://schemas.openxmlformats.org/officeDocument/2006/relationships/image" Target="../media/image283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08.bin"/><Relationship Id="rId20" Type="http://schemas.openxmlformats.org/officeDocument/2006/relationships/oleObject" Target="../embeddings/oleObject310.bin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303.bin"/><Relationship Id="rId11" Type="http://schemas.openxmlformats.org/officeDocument/2006/relationships/image" Target="../media/image280.wmf"/><Relationship Id="rId5" Type="http://schemas.openxmlformats.org/officeDocument/2006/relationships/image" Target="../media/image269.wmf"/><Relationship Id="rId15" Type="http://schemas.openxmlformats.org/officeDocument/2006/relationships/image" Target="../media/image282.wmf"/><Relationship Id="rId23" Type="http://schemas.openxmlformats.org/officeDocument/2006/relationships/image" Target="../media/image286.wmf"/><Relationship Id="rId10" Type="http://schemas.openxmlformats.org/officeDocument/2006/relationships/oleObject" Target="../embeddings/oleObject305.bin"/><Relationship Id="rId19" Type="http://schemas.openxmlformats.org/officeDocument/2006/relationships/image" Target="../media/image284.wmf"/><Relationship Id="rId4" Type="http://schemas.openxmlformats.org/officeDocument/2006/relationships/oleObject" Target="../embeddings/oleObject302.bin"/><Relationship Id="rId9" Type="http://schemas.openxmlformats.org/officeDocument/2006/relationships/image" Target="../media/image273.wmf"/><Relationship Id="rId14" Type="http://schemas.openxmlformats.org/officeDocument/2006/relationships/oleObject" Target="../embeddings/oleObject307.bin"/><Relationship Id="rId22" Type="http://schemas.openxmlformats.org/officeDocument/2006/relationships/oleObject" Target="../embeddings/oleObject311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4" Type="http://schemas.openxmlformats.org/officeDocument/2006/relationships/image" Target="../media/image288.w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5.bin"/><Relationship Id="rId13" Type="http://schemas.openxmlformats.org/officeDocument/2006/relationships/image" Target="../media/image292.wmf"/><Relationship Id="rId18" Type="http://schemas.openxmlformats.org/officeDocument/2006/relationships/oleObject" Target="../embeddings/oleObject320.bin"/><Relationship Id="rId3" Type="http://schemas.openxmlformats.org/officeDocument/2006/relationships/image" Target="../media/image296.png"/><Relationship Id="rId7" Type="http://schemas.openxmlformats.org/officeDocument/2006/relationships/image" Target="../media/image289.wmf"/><Relationship Id="rId12" Type="http://schemas.openxmlformats.org/officeDocument/2006/relationships/oleObject" Target="../embeddings/oleObject317.bin"/><Relationship Id="rId17" Type="http://schemas.openxmlformats.org/officeDocument/2006/relationships/image" Target="../media/image29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19.bin"/><Relationship Id="rId1" Type="http://schemas.openxmlformats.org/officeDocument/2006/relationships/vmlDrawing" Target="../drawings/vmlDrawing40.vml"/><Relationship Id="rId6" Type="http://schemas.openxmlformats.org/officeDocument/2006/relationships/oleObject" Target="../embeddings/oleObject314.bin"/><Relationship Id="rId11" Type="http://schemas.openxmlformats.org/officeDocument/2006/relationships/image" Target="../media/image291.wmf"/><Relationship Id="rId5" Type="http://schemas.openxmlformats.org/officeDocument/2006/relationships/image" Target="../media/image269.wmf"/><Relationship Id="rId15" Type="http://schemas.openxmlformats.org/officeDocument/2006/relationships/image" Target="../media/image293.wmf"/><Relationship Id="rId10" Type="http://schemas.openxmlformats.org/officeDocument/2006/relationships/oleObject" Target="../embeddings/oleObject316.bin"/><Relationship Id="rId19" Type="http://schemas.openxmlformats.org/officeDocument/2006/relationships/image" Target="../media/image295.wmf"/><Relationship Id="rId4" Type="http://schemas.openxmlformats.org/officeDocument/2006/relationships/oleObject" Target="../embeddings/oleObject313.bin"/><Relationship Id="rId9" Type="http://schemas.openxmlformats.org/officeDocument/2006/relationships/image" Target="../media/image290.wmf"/><Relationship Id="rId14" Type="http://schemas.openxmlformats.org/officeDocument/2006/relationships/oleObject" Target="../embeddings/oleObject318.bin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3.bin"/><Relationship Id="rId13" Type="http://schemas.openxmlformats.org/officeDocument/2006/relationships/image" Target="../media/image301.wmf"/><Relationship Id="rId18" Type="http://schemas.openxmlformats.org/officeDocument/2006/relationships/oleObject" Target="../embeddings/oleObject328.bin"/><Relationship Id="rId26" Type="http://schemas.openxmlformats.org/officeDocument/2006/relationships/oleObject" Target="../embeddings/oleObject332.bin"/><Relationship Id="rId3" Type="http://schemas.openxmlformats.org/officeDocument/2006/relationships/image" Target="../media/image309.png"/><Relationship Id="rId21" Type="http://schemas.openxmlformats.org/officeDocument/2006/relationships/image" Target="../media/image305.wmf"/><Relationship Id="rId7" Type="http://schemas.openxmlformats.org/officeDocument/2006/relationships/image" Target="../media/image298.wmf"/><Relationship Id="rId12" Type="http://schemas.openxmlformats.org/officeDocument/2006/relationships/oleObject" Target="../embeddings/oleObject325.bin"/><Relationship Id="rId17" Type="http://schemas.openxmlformats.org/officeDocument/2006/relationships/image" Target="../media/image303.wmf"/><Relationship Id="rId25" Type="http://schemas.openxmlformats.org/officeDocument/2006/relationships/image" Target="../media/image307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27.bin"/><Relationship Id="rId20" Type="http://schemas.openxmlformats.org/officeDocument/2006/relationships/oleObject" Target="../embeddings/oleObject329.bin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322.bin"/><Relationship Id="rId11" Type="http://schemas.openxmlformats.org/officeDocument/2006/relationships/image" Target="../media/image300.wmf"/><Relationship Id="rId24" Type="http://schemas.openxmlformats.org/officeDocument/2006/relationships/oleObject" Target="../embeddings/oleObject331.bin"/><Relationship Id="rId5" Type="http://schemas.openxmlformats.org/officeDocument/2006/relationships/image" Target="../media/image297.wmf"/><Relationship Id="rId15" Type="http://schemas.openxmlformats.org/officeDocument/2006/relationships/image" Target="../media/image302.wmf"/><Relationship Id="rId23" Type="http://schemas.openxmlformats.org/officeDocument/2006/relationships/image" Target="../media/image306.wmf"/><Relationship Id="rId10" Type="http://schemas.openxmlformats.org/officeDocument/2006/relationships/oleObject" Target="../embeddings/oleObject324.bin"/><Relationship Id="rId19" Type="http://schemas.openxmlformats.org/officeDocument/2006/relationships/image" Target="../media/image304.wmf"/><Relationship Id="rId4" Type="http://schemas.openxmlformats.org/officeDocument/2006/relationships/oleObject" Target="../embeddings/oleObject321.bin"/><Relationship Id="rId9" Type="http://schemas.openxmlformats.org/officeDocument/2006/relationships/image" Target="../media/image299.wmf"/><Relationship Id="rId14" Type="http://schemas.openxmlformats.org/officeDocument/2006/relationships/oleObject" Target="../embeddings/oleObject326.bin"/><Relationship Id="rId22" Type="http://schemas.openxmlformats.org/officeDocument/2006/relationships/oleObject" Target="../embeddings/oleObject330.bin"/><Relationship Id="rId27" Type="http://schemas.openxmlformats.org/officeDocument/2006/relationships/image" Target="../media/image308.w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2.wmf"/><Relationship Id="rId13" Type="http://schemas.openxmlformats.org/officeDocument/2006/relationships/oleObject" Target="../embeddings/oleObject338.bin"/><Relationship Id="rId3" Type="http://schemas.openxmlformats.org/officeDocument/2006/relationships/oleObject" Target="../embeddings/oleObject333.bin"/><Relationship Id="rId7" Type="http://schemas.openxmlformats.org/officeDocument/2006/relationships/oleObject" Target="../embeddings/oleObject335.bin"/><Relationship Id="rId12" Type="http://schemas.openxmlformats.org/officeDocument/2006/relationships/image" Target="../media/image31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16.wmf"/><Relationship Id="rId1" Type="http://schemas.openxmlformats.org/officeDocument/2006/relationships/vmlDrawing" Target="../drawings/vmlDrawing42.vml"/><Relationship Id="rId6" Type="http://schemas.openxmlformats.org/officeDocument/2006/relationships/image" Target="../media/image311.wmf"/><Relationship Id="rId11" Type="http://schemas.openxmlformats.org/officeDocument/2006/relationships/oleObject" Target="../embeddings/oleObject337.bin"/><Relationship Id="rId5" Type="http://schemas.openxmlformats.org/officeDocument/2006/relationships/oleObject" Target="../embeddings/oleObject334.bin"/><Relationship Id="rId15" Type="http://schemas.openxmlformats.org/officeDocument/2006/relationships/oleObject" Target="../embeddings/oleObject339.bin"/><Relationship Id="rId10" Type="http://schemas.openxmlformats.org/officeDocument/2006/relationships/image" Target="../media/image313.wmf"/><Relationship Id="rId4" Type="http://schemas.openxmlformats.org/officeDocument/2006/relationships/image" Target="../media/image310.wmf"/><Relationship Id="rId9" Type="http://schemas.openxmlformats.org/officeDocument/2006/relationships/oleObject" Target="../embeddings/oleObject336.bin"/><Relationship Id="rId14" Type="http://schemas.openxmlformats.org/officeDocument/2006/relationships/image" Target="../media/image315.w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9.wmf"/><Relationship Id="rId13" Type="http://schemas.openxmlformats.org/officeDocument/2006/relationships/oleObject" Target="../embeddings/oleObject345.bin"/><Relationship Id="rId18" Type="http://schemas.openxmlformats.org/officeDocument/2006/relationships/image" Target="../media/image324.wmf"/><Relationship Id="rId3" Type="http://schemas.openxmlformats.org/officeDocument/2006/relationships/oleObject" Target="../embeddings/oleObject340.bin"/><Relationship Id="rId7" Type="http://schemas.openxmlformats.org/officeDocument/2006/relationships/oleObject" Target="../embeddings/oleObject342.bin"/><Relationship Id="rId12" Type="http://schemas.openxmlformats.org/officeDocument/2006/relationships/image" Target="../media/image321.wmf"/><Relationship Id="rId17" Type="http://schemas.openxmlformats.org/officeDocument/2006/relationships/oleObject" Target="../embeddings/oleObject34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23.wmf"/><Relationship Id="rId1" Type="http://schemas.openxmlformats.org/officeDocument/2006/relationships/vmlDrawing" Target="../drawings/vmlDrawing43.vml"/><Relationship Id="rId6" Type="http://schemas.openxmlformats.org/officeDocument/2006/relationships/image" Target="../media/image318.wmf"/><Relationship Id="rId11" Type="http://schemas.openxmlformats.org/officeDocument/2006/relationships/oleObject" Target="../embeddings/oleObject344.bin"/><Relationship Id="rId5" Type="http://schemas.openxmlformats.org/officeDocument/2006/relationships/oleObject" Target="../embeddings/oleObject341.bin"/><Relationship Id="rId15" Type="http://schemas.openxmlformats.org/officeDocument/2006/relationships/oleObject" Target="../embeddings/oleObject346.bin"/><Relationship Id="rId10" Type="http://schemas.openxmlformats.org/officeDocument/2006/relationships/image" Target="../media/image320.wmf"/><Relationship Id="rId4" Type="http://schemas.openxmlformats.org/officeDocument/2006/relationships/image" Target="../media/image317.wmf"/><Relationship Id="rId9" Type="http://schemas.openxmlformats.org/officeDocument/2006/relationships/oleObject" Target="../embeddings/oleObject343.bin"/><Relationship Id="rId14" Type="http://schemas.openxmlformats.org/officeDocument/2006/relationships/image" Target="../media/image322.wmf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4.wmf"/><Relationship Id="rId13" Type="http://schemas.openxmlformats.org/officeDocument/2006/relationships/oleObject" Target="../embeddings/oleObject353.bin"/><Relationship Id="rId18" Type="http://schemas.openxmlformats.org/officeDocument/2006/relationships/image" Target="../media/image326.wmf"/><Relationship Id="rId3" Type="http://schemas.openxmlformats.org/officeDocument/2006/relationships/oleObject" Target="../embeddings/oleObject348.bin"/><Relationship Id="rId7" Type="http://schemas.openxmlformats.org/officeDocument/2006/relationships/oleObject" Target="../embeddings/oleObject350.bin"/><Relationship Id="rId12" Type="http://schemas.openxmlformats.org/officeDocument/2006/relationships/image" Target="../media/image319.wmf"/><Relationship Id="rId17" Type="http://schemas.openxmlformats.org/officeDocument/2006/relationships/oleObject" Target="../embeddings/oleObject35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21.wmf"/><Relationship Id="rId1" Type="http://schemas.openxmlformats.org/officeDocument/2006/relationships/vmlDrawing" Target="../drawings/vmlDrawing44.vml"/><Relationship Id="rId6" Type="http://schemas.openxmlformats.org/officeDocument/2006/relationships/image" Target="../media/image322.wmf"/><Relationship Id="rId11" Type="http://schemas.openxmlformats.org/officeDocument/2006/relationships/oleObject" Target="../embeddings/oleObject352.bin"/><Relationship Id="rId5" Type="http://schemas.openxmlformats.org/officeDocument/2006/relationships/oleObject" Target="../embeddings/oleObject349.bin"/><Relationship Id="rId15" Type="http://schemas.openxmlformats.org/officeDocument/2006/relationships/oleObject" Target="../embeddings/oleObject354.bin"/><Relationship Id="rId10" Type="http://schemas.openxmlformats.org/officeDocument/2006/relationships/image" Target="../media/image318.wmf"/><Relationship Id="rId4" Type="http://schemas.openxmlformats.org/officeDocument/2006/relationships/image" Target="../media/image325.wmf"/><Relationship Id="rId9" Type="http://schemas.openxmlformats.org/officeDocument/2006/relationships/oleObject" Target="../embeddings/oleObject351.bin"/><Relationship Id="rId14" Type="http://schemas.openxmlformats.org/officeDocument/2006/relationships/image" Target="../media/image320.wm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8.bin"/><Relationship Id="rId13" Type="http://schemas.openxmlformats.org/officeDocument/2006/relationships/oleObject" Target="../embeddings/oleObject361.bin"/><Relationship Id="rId18" Type="http://schemas.openxmlformats.org/officeDocument/2006/relationships/image" Target="../media/image333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28.wmf"/><Relationship Id="rId12" Type="http://schemas.openxmlformats.org/officeDocument/2006/relationships/oleObject" Target="../embeddings/oleObject360.bin"/><Relationship Id="rId17" Type="http://schemas.openxmlformats.org/officeDocument/2006/relationships/oleObject" Target="../embeddings/oleObject36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32.wmf"/><Relationship Id="rId1" Type="http://schemas.openxmlformats.org/officeDocument/2006/relationships/vmlDrawing" Target="../drawings/vmlDrawing45.vml"/><Relationship Id="rId6" Type="http://schemas.openxmlformats.org/officeDocument/2006/relationships/oleObject" Target="../embeddings/oleObject357.bin"/><Relationship Id="rId11" Type="http://schemas.openxmlformats.org/officeDocument/2006/relationships/image" Target="../media/image330.wmf"/><Relationship Id="rId5" Type="http://schemas.openxmlformats.org/officeDocument/2006/relationships/image" Target="../media/image327.wmf"/><Relationship Id="rId15" Type="http://schemas.openxmlformats.org/officeDocument/2006/relationships/oleObject" Target="../embeddings/oleObject362.bin"/><Relationship Id="rId10" Type="http://schemas.openxmlformats.org/officeDocument/2006/relationships/oleObject" Target="../embeddings/oleObject359.bin"/><Relationship Id="rId4" Type="http://schemas.openxmlformats.org/officeDocument/2006/relationships/oleObject" Target="../embeddings/oleObject356.bin"/><Relationship Id="rId9" Type="http://schemas.openxmlformats.org/officeDocument/2006/relationships/image" Target="../media/image329.wmf"/><Relationship Id="rId14" Type="http://schemas.openxmlformats.org/officeDocument/2006/relationships/image" Target="../media/image331.wmf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6.wmf"/><Relationship Id="rId13" Type="http://schemas.openxmlformats.org/officeDocument/2006/relationships/oleObject" Target="../embeddings/oleObject369.bin"/><Relationship Id="rId18" Type="http://schemas.openxmlformats.org/officeDocument/2006/relationships/image" Target="../media/image341.wmf"/><Relationship Id="rId26" Type="http://schemas.openxmlformats.org/officeDocument/2006/relationships/image" Target="../media/image345.wmf"/><Relationship Id="rId3" Type="http://schemas.openxmlformats.org/officeDocument/2006/relationships/oleObject" Target="../embeddings/oleObject364.bin"/><Relationship Id="rId21" Type="http://schemas.openxmlformats.org/officeDocument/2006/relationships/oleObject" Target="../embeddings/oleObject373.bin"/><Relationship Id="rId7" Type="http://schemas.openxmlformats.org/officeDocument/2006/relationships/oleObject" Target="../embeddings/oleObject366.bin"/><Relationship Id="rId12" Type="http://schemas.openxmlformats.org/officeDocument/2006/relationships/image" Target="../media/image338.wmf"/><Relationship Id="rId17" Type="http://schemas.openxmlformats.org/officeDocument/2006/relationships/oleObject" Target="../embeddings/oleObject371.bin"/><Relationship Id="rId25" Type="http://schemas.openxmlformats.org/officeDocument/2006/relationships/oleObject" Target="../embeddings/oleObject37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40.wmf"/><Relationship Id="rId20" Type="http://schemas.openxmlformats.org/officeDocument/2006/relationships/image" Target="../media/image342.wmf"/><Relationship Id="rId1" Type="http://schemas.openxmlformats.org/officeDocument/2006/relationships/vmlDrawing" Target="../drawings/vmlDrawing46.vml"/><Relationship Id="rId6" Type="http://schemas.openxmlformats.org/officeDocument/2006/relationships/image" Target="../media/image335.wmf"/><Relationship Id="rId11" Type="http://schemas.openxmlformats.org/officeDocument/2006/relationships/oleObject" Target="../embeddings/oleObject368.bin"/><Relationship Id="rId24" Type="http://schemas.openxmlformats.org/officeDocument/2006/relationships/image" Target="../media/image344.wmf"/><Relationship Id="rId5" Type="http://schemas.openxmlformats.org/officeDocument/2006/relationships/oleObject" Target="../embeddings/oleObject365.bin"/><Relationship Id="rId15" Type="http://schemas.openxmlformats.org/officeDocument/2006/relationships/oleObject" Target="../embeddings/oleObject370.bin"/><Relationship Id="rId23" Type="http://schemas.openxmlformats.org/officeDocument/2006/relationships/oleObject" Target="../embeddings/oleObject374.bin"/><Relationship Id="rId10" Type="http://schemas.openxmlformats.org/officeDocument/2006/relationships/image" Target="../media/image337.wmf"/><Relationship Id="rId19" Type="http://schemas.openxmlformats.org/officeDocument/2006/relationships/oleObject" Target="../embeddings/oleObject372.bin"/><Relationship Id="rId4" Type="http://schemas.openxmlformats.org/officeDocument/2006/relationships/image" Target="../media/image334.wmf"/><Relationship Id="rId9" Type="http://schemas.openxmlformats.org/officeDocument/2006/relationships/oleObject" Target="../embeddings/oleObject367.bin"/><Relationship Id="rId14" Type="http://schemas.openxmlformats.org/officeDocument/2006/relationships/image" Target="../media/image339.wmf"/><Relationship Id="rId22" Type="http://schemas.openxmlformats.org/officeDocument/2006/relationships/image" Target="../media/image343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23.bin"/><Relationship Id="rId18" Type="http://schemas.openxmlformats.org/officeDocument/2006/relationships/image" Target="../media/image26.wmf"/><Relationship Id="rId3" Type="http://schemas.openxmlformats.org/officeDocument/2006/relationships/oleObject" Target="../embeddings/oleObject18.bin"/><Relationship Id="rId21" Type="http://schemas.openxmlformats.org/officeDocument/2006/relationships/oleObject" Target="../embeddings/oleObject27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23.wmf"/><Relationship Id="rId17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5.wmf"/><Relationship Id="rId20" Type="http://schemas.openxmlformats.org/officeDocument/2006/relationships/image" Target="../media/image27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5" Type="http://schemas.openxmlformats.org/officeDocument/2006/relationships/oleObject" Target="../embeddings/oleObject24.bin"/><Relationship Id="rId10" Type="http://schemas.openxmlformats.org/officeDocument/2006/relationships/image" Target="../media/image22.wmf"/><Relationship Id="rId19" Type="http://schemas.openxmlformats.org/officeDocument/2006/relationships/oleObject" Target="../embeddings/oleObject26.bin"/><Relationship Id="rId4" Type="http://schemas.openxmlformats.org/officeDocument/2006/relationships/image" Target="../media/image19.wmf"/><Relationship Id="rId9" Type="http://schemas.openxmlformats.org/officeDocument/2006/relationships/oleObject" Target="../embeddings/oleObject21.bin"/><Relationship Id="rId14" Type="http://schemas.openxmlformats.org/officeDocument/2006/relationships/image" Target="../media/image24.wmf"/><Relationship Id="rId22" Type="http://schemas.openxmlformats.org/officeDocument/2006/relationships/image" Target="../media/image28.wmf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6.wmf"/><Relationship Id="rId13" Type="http://schemas.openxmlformats.org/officeDocument/2006/relationships/oleObject" Target="../embeddings/oleObject381.bin"/><Relationship Id="rId18" Type="http://schemas.openxmlformats.org/officeDocument/2006/relationships/image" Target="../media/image343.wmf"/><Relationship Id="rId3" Type="http://schemas.openxmlformats.org/officeDocument/2006/relationships/oleObject" Target="../embeddings/oleObject376.bin"/><Relationship Id="rId21" Type="http://schemas.openxmlformats.org/officeDocument/2006/relationships/oleObject" Target="../embeddings/oleObject385.bin"/><Relationship Id="rId7" Type="http://schemas.openxmlformats.org/officeDocument/2006/relationships/oleObject" Target="../embeddings/oleObject378.bin"/><Relationship Id="rId12" Type="http://schemas.openxmlformats.org/officeDocument/2006/relationships/image" Target="../media/image338.wmf"/><Relationship Id="rId17" Type="http://schemas.openxmlformats.org/officeDocument/2006/relationships/oleObject" Target="../embeddings/oleObject38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47.wmf"/><Relationship Id="rId20" Type="http://schemas.openxmlformats.org/officeDocument/2006/relationships/image" Target="../media/image348.wmf"/><Relationship Id="rId1" Type="http://schemas.openxmlformats.org/officeDocument/2006/relationships/vmlDrawing" Target="../drawings/vmlDrawing47.vml"/><Relationship Id="rId6" Type="http://schemas.openxmlformats.org/officeDocument/2006/relationships/image" Target="../media/image335.wmf"/><Relationship Id="rId11" Type="http://schemas.openxmlformats.org/officeDocument/2006/relationships/oleObject" Target="../embeddings/oleObject380.bin"/><Relationship Id="rId24" Type="http://schemas.openxmlformats.org/officeDocument/2006/relationships/image" Target="../media/image349.wmf"/><Relationship Id="rId5" Type="http://schemas.openxmlformats.org/officeDocument/2006/relationships/oleObject" Target="../embeddings/oleObject377.bin"/><Relationship Id="rId15" Type="http://schemas.openxmlformats.org/officeDocument/2006/relationships/oleObject" Target="../embeddings/oleObject382.bin"/><Relationship Id="rId23" Type="http://schemas.openxmlformats.org/officeDocument/2006/relationships/oleObject" Target="../embeddings/oleObject386.bin"/><Relationship Id="rId10" Type="http://schemas.openxmlformats.org/officeDocument/2006/relationships/image" Target="../media/image346.wmf"/><Relationship Id="rId19" Type="http://schemas.openxmlformats.org/officeDocument/2006/relationships/oleObject" Target="../embeddings/oleObject384.bin"/><Relationship Id="rId4" Type="http://schemas.openxmlformats.org/officeDocument/2006/relationships/image" Target="../media/image334.wmf"/><Relationship Id="rId9" Type="http://schemas.openxmlformats.org/officeDocument/2006/relationships/oleObject" Target="../embeddings/oleObject379.bin"/><Relationship Id="rId14" Type="http://schemas.openxmlformats.org/officeDocument/2006/relationships/image" Target="../media/image340.wmf"/><Relationship Id="rId22" Type="http://schemas.openxmlformats.org/officeDocument/2006/relationships/image" Target="../media/image345.wm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6.wmf"/><Relationship Id="rId13" Type="http://schemas.openxmlformats.org/officeDocument/2006/relationships/oleObject" Target="../embeddings/oleObject392.bin"/><Relationship Id="rId18" Type="http://schemas.openxmlformats.org/officeDocument/2006/relationships/image" Target="../media/image353.wmf"/><Relationship Id="rId3" Type="http://schemas.openxmlformats.org/officeDocument/2006/relationships/oleObject" Target="../embeddings/oleObject387.bin"/><Relationship Id="rId21" Type="http://schemas.openxmlformats.org/officeDocument/2006/relationships/oleObject" Target="../embeddings/oleObject396.bin"/><Relationship Id="rId7" Type="http://schemas.openxmlformats.org/officeDocument/2006/relationships/oleObject" Target="../embeddings/oleObject389.bin"/><Relationship Id="rId12" Type="http://schemas.openxmlformats.org/officeDocument/2006/relationships/image" Target="../media/image338.wmf"/><Relationship Id="rId17" Type="http://schemas.openxmlformats.org/officeDocument/2006/relationships/oleObject" Target="../embeddings/oleObject39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52.wmf"/><Relationship Id="rId20" Type="http://schemas.openxmlformats.org/officeDocument/2006/relationships/image" Target="../media/image354.wmf"/><Relationship Id="rId1" Type="http://schemas.openxmlformats.org/officeDocument/2006/relationships/vmlDrawing" Target="../drawings/vmlDrawing48.vml"/><Relationship Id="rId6" Type="http://schemas.openxmlformats.org/officeDocument/2006/relationships/image" Target="../media/image335.wmf"/><Relationship Id="rId11" Type="http://schemas.openxmlformats.org/officeDocument/2006/relationships/oleObject" Target="../embeddings/oleObject391.bin"/><Relationship Id="rId5" Type="http://schemas.openxmlformats.org/officeDocument/2006/relationships/oleObject" Target="../embeddings/oleObject388.bin"/><Relationship Id="rId15" Type="http://schemas.openxmlformats.org/officeDocument/2006/relationships/oleObject" Target="../embeddings/oleObject393.bin"/><Relationship Id="rId10" Type="http://schemas.openxmlformats.org/officeDocument/2006/relationships/image" Target="../media/image350.wmf"/><Relationship Id="rId19" Type="http://schemas.openxmlformats.org/officeDocument/2006/relationships/oleObject" Target="../embeddings/oleObject395.bin"/><Relationship Id="rId4" Type="http://schemas.openxmlformats.org/officeDocument/2006/relationships/image" Target="../media/image334.wmf"/><Relationship Id="rId9" Type="http://schemas.openxmlformats.org/officeDocument/2006/relationships/oleObject" Target="../embeddings/oleObject390.bin"/><Relationship Id="rId14" Type="http://schemas.openxmlformats.org/officeDocument/2006/relationships/image" Target="../media/image351.wmf"/><Relationship Id="rId22" Type="http://schemas.openxmlformats.org/officeDocument/2006/relationships/image" Target="../media/image345.wm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6.wmf"/><Relationship Id="rId13" Type="http://schemas.openxmlformats.org/officeDocument/2006/relationships/oleObject" Target="../embeddings/oleObject402.bin"/><Relationship Id="rId18" Type="http://schemas.openxmlformats.org/officeDocument/2006/relationships/image" Target="../media/image344.wmf"/><Relationship Id="rId3" Type="http://schemas.openxmlformats.org/officeDocument/2006/relationships/oleObject" Target="../embeddings/oleObject397.bin"/><Relationship Id="rId21" Type="http://schemas.openxmlformats.org/officeDocument/2006/relationships/oleObject" Target="../embeddings/oleObject406.bin"/><Relationship Id="rId7" Type="http://schemas.openxmlformats.org/officeDocument/2006/relationships/oleObject" Target="../embeddings/oleObject399.bin"/><Relationship Id="rId12" Type="http://schemas.openxmlformats.org/officeDocument/2006/relationships/image" Target="../media/image358.wmf"/><Relationship Id="rId17" Type="http://schemas.openxmlformats.org/officeDocument/2006/relationships/oleObject" Target="../embeddings/oleObject40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60.wmf"/><Relationship Id="rId20" Type="http://schemas.openxmlformats.org/officeDocument/2006/relationships/image" Target="../media/image343.wmf"/><Relationship Id="rId1" Type="http://schemas.openxmlformats.org/officeDocument/2006/relationships/vmlDrawing" Target="../drawings/vmlDrawing49.vml"/><Relationship Id="rId6" Type="http://schemas.openxmlformats.org/officeDocument/2006/relationships/image" Target="../media/image355.wmf"/><Relationship Id="rId11" Type="http://schemas.openxmlformats.org/officeDocument/2006/relationships/oleObject" Target="../embeddings/oleObject401.bin"/><Relationship Id="rId24" Type="http://schemas.openxmlformats.org/officeDocument/2006/relationships/image" Target="../media/image345.wmf"/><Relationship Id="rId5" Type="http://schemas.openxmlformats.org/officeDocument/2006/relationships/oleObject" Target="../embeddings/oleObject398.bin"/><Relationship Id="rId15" Type="http://schemas.openxmlformats.org/officeDocument/2006/relationships/oleObject" Target="../embeddings/oleObject403.bin"/><Relationship Id="rId23" Type="http://schemas.openxmlformats.org/officeDocument/2006/relationships/oleObject" Target="../embeddings/oleObject407.bin"/><Relationship Id="rId10" Type="http://schemas.openxmlformats.org/officeDocument/2006/relationships/image" Target="../media/image357.wmf"/><Relationship Id="rId19" Type="http://schemas.openxmlformats.org/officeDocument/2006/relationships/oleObject" Target="../embeddings/oleObject405.bin"/><Relationship Id="rId4" Type="http://schemas.openxmlformats.org/officeDocument/2006/relationships/image" Target="../media/image334.wmf"/><Relationship Id="rId9" Type="http://schemas.openxmlformats.org/officeDocument/2006/relationships/oleObject" Target="../embeddings/oleObject400.bin"/><Relationship Id="rId14" Type="http://schemas.openxmlformats.org/officeDocument/2006/relationships/image" Target="../media/image359.wmf"/><Relationship Id="rId22" Type="http://schemas.openxmlformats.org/officeDocument/2006/relationships/image" Target="../media/image361.wm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2.wmf"/><Relationship Id="rId13" Type="http://schemas.openxmlformats.org/officeDocument/2006/relationships/oleObject" Target="../embeddings/oleObject413.bin"/><Relationship Id="rId18" Type="http://schemas.openxmlformats.org/officeDocument/2006/relationships/image" Target="../media/image345.wmf"/><Relationship Id="rId3" Type="http://schemas.openxmlformats.org/officeDocument/2006/relationships/oleObject" Target="../embeddings/oleObject408.bin"/><Relationship Id="rId7" Type="http://schemas.openxmlformats.org/officeDocument/2006/relationships/oleObject" Target="../embeddings/oleObject410.bin"/><Relationship Id="rId12" Type="http://schemas.openxmlformats.org/officeDocument/2006/relationships/image" Target="../media/image364.wmf"/><Relationship Id="rId17" Type="http://schemas.openxmlformats.org/officeDocument/2006/relationships/oleObject" Target="../embeddings/oleObject41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61.wmf"/><Relationship Id="rId20" Type="http://schemas.openxmlformats.org/officeDocument/2006/relationships/image" Target="../media/image366.wmf"/><Relationship Id="rId1" Type="http://schemas.openxmlformats.org/officeDocument/2006/relationships/vmlDrawing" Target="../drawings/vmlDrawing50.vml"/><Relationship Id="rId6" Type="http://schemas.openxmlformats.org/officeDocument/2006/relationships/image" Target="../media/image355.wmf"/><Relationship Id="rId11" Type="http://schemas.openxmlformats.org/officeDocument/2006/relationships/oleObject" Target="../embeddings/oleObject412.bin"/><Relationship Id="rId5" Type="http://schemas.openxmlformats.org/officeDocument/2006/relationships/oleObject" Target="../embeddings/oleObject409.bin"/><Relationship Id="rId15" Type="http://schemas.openxmlformats.org/officeDocument/2006/relationships/oleObject" Target="../embeddings/oleObject414.bin"/><Relationship Id="rId10" Type="http://schemas.openxmlformats.org/officeDocument/2006/relationships/image" Target="../media/image363.wmf"/><Relationship Id="rId19" Type="http://schemas.openxmlformats.org/officeDocument/2006/relationships/oleObject" Target="../embeddings/oleObject416.bin"/><Relationship Id="rId4" Type="http://schemas.openxmlformats.org/officeDocument/2006/relationships/image" Target="../media/image334.wmf"/><Relationship Id="rId9" Type="http://schemas.openxmlformats.org/officeDocument/2006/relationships/oleObject" Target="../embeddings/oleObject411.bin"/><Relationship Id="rId14" Type="http://schemas.openxmlformats.org/officeDocument/2006/relationships/image" Target="../media/image365.wmf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7.wmf"/><Relationship Id="rId13" Type="http://schemas.openxmlformats.org/officeDocument/2006/relationships/oleObject" Target="../embeddings/oleObject422.bin"/><Relationship Id="rId18" Type="http://schemas.openxmlformats.org/officeDocument/2006/relationships/image" Target="../media/image361.wmf"/><Relationship Id="rId3" Type="http://schemas.openxmlformats.org/officeDocument/2006/relationships/oleObject" Target="../embeddings/oleObject417.bin"/><Relationship Id="rId7" Type="http://schemas.openxmlformats.org/officeDocument/2006/relationships/oleObject" Target="../embeddings/oleObject419.bin"/><Relationship Id="rId12" Type="http://schemas.openxmlformats.org/officeDocument/2006/relationships/image" Target="../media/image369.wmf"/><Relationship Id="rId17" Type="http://schemas.openxmlformats.org/officeDocument/2006/relationships/oleObject" Target="../embeddings/oleObject42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71.wmf"/><Relationship Id="rId20" Type="http://schemas.openxmlformats.org/officeDocument/2006/relationships/image" Target="../media/image345.wmf"/><Relationship Id="rId1" Type="http://schemas.openxmlformats.org/officeDocument/2006/relationships/vmlDrawing" Target="../drawings/vmlDrawing51.vml"/><Relationship Id="rId6" Type="http://schemas.openxmlformats.org/officeDocument/2006/relationships/image" Target="../media/image355.wmf"/><Relationship Id="rId11" Type="http://schemas.openxmlformats.org/officeDocument/2006/relationships/oleObject" Target="../embeddings/oleObject421.bin"/><Relationship Id="rId5" Type="http://schemas.openxmlformats.org/officeDocument/2006/relationships/oleObject" Target="../embeddings/oleObject418.bin"/><Relationship Id="rId15" Type="http://schemas.openxmlformats.org/officeDocument/2006/relationships/oleObject" Target="../embeddings/oleObject423.bin"/><Relationship Id="rId10" Type="http://schemas.openxmlformats.org/officeDocument/2006/relationships/image" Target="../media/image368.wmf"/><Relationship Id="rId19" Type="http://schemas.openxmlformats.org/officeDocument/2006/relationships/oleObject" Target="../embeddings/oleObject425.bin"/><Relationship Id="rId4" Type="http://schemas.openxmlformats.org/officeDocument/2006/relationships/image" Target="../media/image334.wmf"/><Relationship Id="rId9" Type="http://schemas.openxmlformats.org/officeDocument/2006/relationships/oleObject" Target="../embeddings/oleObject420.bin"/><Relationship Id="rId14" Type="http://schemas.openxmlformats.org/officeDocument/2006/relationships/image" Target="../media/image370.wmf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3.wmf"/><Relationship Id="rId13" Type="http://schemas.openxmlformats.org/officeDocument/2006/relationships/oleObject" Target="../embeddings/oleObject431.bin"/><Relationship Id="rId3" Type="http://schemas.openxmlformats.org/officeDocument/2006/relationships/oleObject" Target="../embeddings/oleObject426.bin"/><Relationship Id="rId7" Type="http://schemas.openxmlformats.org/officeDocument/2006/relationships/oleObject" Target="../embeddings/oleObject428.bin"/><Relationship Id="rId12" Type="http://schemas.openxmlformats.org/officeDocument/2006/relationships/image" Target="../media/image37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77.wmf"/><Relationship Id="rId1" Type="http://schemas.openxmlformats.org/officeDocument/2006/relationships/vmlDrawing" Target="../drawings/vmlDrawing52.vml"/><Relationship Id="rId6" Type="http://schemas.openxmlformats.org/officeDocument/2006/relationships/image" Target="../media/image372.wmf"/><Relationship Id="rId11" Type="http://schemas.openxmlformats.org/officeDocument/2006/relationships/oleObject" Target="../embeddings/oleObject430.bin"/><Relationship Id="rId5" Type="http://schemas.openxmlformats.org/officeDocument/2006/relationships/oleObject" Target="../embeddings/oleObject427.bin"/><Relationship Id="rId15" Type="http://schemas.openxmlformats.org/officeDocument/2006/relationships/oleObject" Target="../embeddings/oleObject432.bin"/><Relationship Id="rId10" Type="http://schemas.openxmlformats.org/officeDocument/2006/relationships/image" Target="../media/image374.wmf"/><Relationship Id="rId4" Type="http://schemas.openxmlformats.org/officeDocument/2006/relationships/image" Target="../media/image368.wmf"/><Relationship Id="rId9" Type="http://schemas.openxmlformats.org/officeDocument/2006/relationships/oleObject" Target="../embeddings/oleObject429.bin"/><Relationship Id="rId14" Type="http://schemas.openxmlformats.org/officeDocument/2006/relationships/image" Target="../media/image376.wm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0.wmf"/><Relationship Id="rId13" Type="http://schemas.openxmlformats.org/officeDocument/2006/relationships/oleObject" Target="../embeddings/oleObject438.bin"/><Relationship Id="rId18" Type="http://schemas.openxmlformats.org/officeDocument/2006/relationships/image" Target="../media/image385.wmf"/><Relationship Id="rId3" Type="http://schemas.openxmlformats.org/officeDocument/2006/relationships/oleObject" Target="../embeddings/oleObject433.bin"/><Relationship Id="rId7" Type="http://schemas.openxmlformats.org/officeDocument/2006/relationships/oleObject" Target="../embeddings/oleObject435.bin"/><Relationship Id="rId12" Type="http://schemas.openxmlformats.org/officeDocument/2006/relationships/image" Target="../media/image382.wmf"/><Relationship Id="rId17" Type="http://schemas.openxmlformats.org/officeDocument/2006/relationships/oleObject" Target="../embeddings/oleObject44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84.wmf"/><Relationship Id="rId20" Type="http://schemas.openxmlformats.org/officeDocument/2006/relationships/image" Target="../media/image386.wmf"/><Relationship Id="rId1" Type="http://schemas.openxmlformats.org/officeDocument/2006/relationships/vmlDrawing" Target="../drawings/vmlDrawing53.vml"/><Relationship Id="rId6" Type="http://schemas.openxmlformats.org/officeDocument/2006/relationships/image" Target="../media/image379.wmf"/><Relationship Id="rId11" Type="http://schemas.openxmlformats.org/officeDocument/2006/relationships/oleObject" Target="../embeddings/oleObject437.bin"/><Relationship Id="rId5" Type="http://schemas.openxmlformats.org/officeDocument/2006/relationships/oleObject" Target="../embeddings/oleObject434.bin"/><Relationship Id="rId15" Type="http://schemas.openxmlformats.org/officeDocument/2006/relationships/oleObject" Target="../embeddings/oleObject439.bin"/><Relationship Id="rId10" Type="http://schemas.openxmlformats.org/officeDocument/2006/relationships/image" Target="../media/image381.wmf"/><Relationship Id="rId19" Type="http://schemas.openxmlformats.org/officeDocument/2006/relationships/oleObject" Target="../embeddings/oleObject441.bin"/><Relationship Id="rId4" Type="http://schemas.openxmlformats.org/officeDocument/2006/relationships/image" Target="../media/image378.wmf"/><Relationship Id="rId9" Type="http://schemas.openxmlformats.org/officeDocument/2006/relationships/oleObject" Target="../embeddings/oleObject436.bin"/><Relationship Id="rId14" Type="http://schemas.openxmlformats.org/officeDocument/2006/relationships/image" Target="../media/image383.wmf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9.wmf"/><Relationship Id="rId3" Type="http://schemas.openxmlformats.org/officeDocument/2006/relationships/oleObject" Target="../embeddings/oleObject442.bin"/><Relationship Id="rId7" Type="http://schemas.openxmlformats.org/officeDocument/2006/relationships/oleObject" Target="../embeddings/oleObject444.bin"/><Relationship Id="rId12" Type="http://schemas.openxmlformats.org/officeDocument/2006/relationships/image" Target="../media/image39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4.vml"/><Relationship Id="rId6" Type="http://schemas.openxmlformats.org/officeDocument/2006/relationships/image" Target="../media/image388.wmf"/><Relationship Id="rId11" Type="http://schemas.openxmlformats.org/officeDocument/2006/relationships/oleObject" Target="../embeddings/oleObject446.bin"/><Relationship Id="rId5" Type="http://schemas.openxmlformats.org/officeDocument/2006/relationships/oleObject" Target="../embeddings/oleObject443.bin"/><Relationship Id="rId10" Type="http://schemas.openxmlformats.org/officeDocument/2006/relationships/image" Target="../media/image390.wmf"/><Relationship Id="rId4" Type="http://schemas.openxmlformats.org/officeDocument/2006/relationships/image" Target="../media/image387.wmf"/><Relationship Id="rId9" Type="http://schemas.openxmlformats.org/officeDocument/2006/relationships/oleObject" Target="../embeddings/oleObject445.bin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4.wmf"/><Relationship Id="rId13" Type="http://schemas.openxmlformats.org/officeDocument/2006/relationships/oleObject" Target="../embeddings/oleObject452.bin"/><Relationship Id="rId3" Type="http://schemas.openxmlformats.org/officeDocument/2006/relationships/oleObject" Target="../embeddings/oleObject447.bin"/><Relationship Id="rId7" Type="http://schemas.openxmlformats.org/officeDocument/2006/relationships/oleObject" Target="../embeddings/oleObject449.bin"/><Relationship Id="rId12" Type="http://schemas.openxmlformats.org/officeDocument/2006/relationships/image" Target="../media/image39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5.vml"/><Relationship Id="rId6" Type="http://schemas.openxmlformats.org/officeDocument/2006/relationships/image" Target="../media/image393.wmf"/><Relationship Id="rId11" Type="http://schemas.openxmlformats.org/officeDocument/2006/relationships/oleObject" Target="../embeddings/oleObject451.bin"/><Relationship Id="rId5" Type="http://schemas.openxmlformats.org/officeDocument/2006/relationships/oleObject" Target="../embeddings/oleObject448.bin"/><Relationship Id="rId10" Type="http://schemas.openxmlformats.org/officeDocument/2006/relationships/image" Target="../media/image395.wmf"/><Relationship Id="rId4" Type="http://schemas.openxmlformats.org/officeDocument/2006/relationships/image" Target="../media/image392.wmf"/><Relationship Id="rId9" Type="http://schemas.openxmlformats.org/officeDocument/2006/relationships/oleObject" Target="../embeddings/oleObject450.bin"/><Relationship Id="rId14" Type="http://schemas.openxmlformats.org/officeDocument/2006/relationships/image" Target="../media/image39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33.bin"/><Relationship Id="rId18" Type="http://schemas.openxmlformats.org/officeDocument/2006/relationships/image" Target="../media/image36.wmf"/><Relationship Id="rId3" Type="http://schemas.openxmlformats.org/officeDocument/2006/relationships/oleObject" Target="../embeddings/oleObject28.bin"/><Relationship Id="rId21" Type="http://schemas.openxmlformats.org/officeDocument/2006/relationships/oleObject" Target="../embeddings/oleObject37.bin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33.wmf"/><Relationship Id="rId17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5.wmf"/><Relationship Id="rId20" Type="http://schemas.openxmlformats.org/officeDocument/2006/relationships/image" Target="../media/image37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32.bin"/><Relationship Id="rId24" Type="http://schemas.openxmlformats.org/officeDocument/2006/relationships/image" Target="../media/image39.wmf"/><Relationship Id="rId5" Type="http://schemas.openxmlformats.org/officeDocument/2006/relationships/oleObject" Target="../embeddings/oleObject29.bin"/><Relationship Id="rId15" Type="http://schemas.openxmlformats.org/officeDocument/2006/relationships/oleObject" Target="../embeddings/oleObject34.bin"/><Relationship Id="rId23" Type="http://schemas.openxmlformats.org/officeDocument/2006/relationships/oleObject" Target="../embeddings/oleObject38.bin"/><Relationship Id="rId10" Type="http://schemas.openxmlformats.org/officeDocument/2006/relationships/image" Target="../media/image32.wmf"/><Relationship Id="rId19" Type="http://schemas.openxmlformats.org/officeDocument/2006/relationships/oleObject" Target="../embeddings/oleObject36.bin"/><Relationship Id="rId4" Type="http://schemas.openxmlformats.org/officeDocument/2006/relationships/image" Target="../media/image29.wmf"/><Relationship Id="rId9" Type="http://schemas.openxmlformats.org/officeDocument/2006/relationships/oleObject" Target="../embeddings/oleObject31.bin"/><Relationship Id="rId14" Type="http://schemas.openxmlformats.org/officeDocument/2006/relationships/image" Target="../media/image34.wmf"/><Relationship Id="rId22" Type="http://schemas.openxmlformats.org/officeDocument/2006/relationships/image" Target="../media/image38.wmf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0.wmf"/><Relationship Id="rId3" Type="http://schemas.openxmlformats.org/officeDocument/2006/relationships/oleObject" Target="../embeddings/oleObject453.bin"/><Relationship Id="rId7" Type="http://schemas.openxmlformats.org/officeDocument/2006/relationships/oleObject" Target="../embeddings/oleObject455.bin"/><Relationship Id="rId12" Type="http://schemas.openxmlformats.org/officeDocument/2006/relationships/image" Target="../media/image40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6.vml"/><Relationship Id="rId6" Type="http://schemas.openxmlformats.org/officeDocument/2006/relationships/image" Target="../media/image399.wmf"/><Relationship Id="rId11" Type="http://schemas.openxmlformats.org/officeDocument/2006/relationships/oleObject" Target="../embeddings/oleObject457.bin"/><Relationship Id="rId5" Type="http://schemas.openxmlformats.org/officeDocument/2006/relationships/oleObject" Target="../embeddings/oleObject454.bin"/><Relationship Id="rId10" Type="http://schemas.openxmlformats.org/officeDocument/2006/relationships/image" Target="../media/image401.wmf"/><Relationship Id="rId4" Type="http://schemas.openxmlformats.org/officeDocument/2006/relationships/image" Target="../media/image398.wmf"/><Relationship Id="rId9" Type="http://schemas.openxmlformats.org/officeDocument/2006/relationships/oleObject" Target="../embeddings/oleObject456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oleObject" Target="../embeddings/oleObject44.bin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6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5" Type="http://schemas.openxmlformats.org/officeDocument/2006/relationships/oleObject" Target="../embeddings/oleObject45.bin"/><Relationship Id="rId10" Type="http://schemas.openxmlformats.org/officeDocument/2006/relationships/image" Target="../media/image43.wmf"/><Relationship Id="rId4" Type="http://schemas.openxmlformats.org/officeDocument/2006/relationships/image" Target="../media/image40.wmf"/><Relationship Id="rId9" Type="http://schemas.openxmlformats.org/officeDocument/2006/relationships/oleObject" Target="../embeddings/oleObject42.bin"/><Relationship Id="rId14" Type="http://schemas.openxmlformats.org/officeDocument/2006/relationships/image" Target="../media/image4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13" Type="http://schemas.openxmlformats.org/officeDocument/2006/relationships/image" Target="../media/image51.wmf"/><Relationship Id="rId18" Type="http://schemas.openxmlformats.org/officeDocument/2006/relationships/oleObject" Target="../embeddings/oleObject53.bin"/><Relationship Id="rId3" Type="http://schemas.openxmlformats.org/officeDocument/2006/relationships/notesSlide" Target="../notesSlides/notesSlide1.xml"/><Relationship Id="rId21" Type="http://schemas.openxmlformats.org/officeDocument/2006/relationships/oleObject" Target="../embeddings/oleObject55.bin"/><Relationship Id="rId7" Type="http://schemas.openxmlformats.org/officeDocument/2006/relationships/image" Target="../media/image48.wmf"/><Relationship Id="rId12" Type="http://schemas.openxmlformats.org/officeDocument/2006/relationships/oleObject" Target="../embeddings/oleObject50.bin"/><Relationship Id="rId17" Type="http://schemas.openxmlformats.org/officeDocument/2006/relationships/image" Target="../media/image53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2.bin"/><Relationship Id="rId20" Type="http://schemas.openxmlformats.org/officeDocument/2006/relationships/image" Target="../media/image54.wmf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47.bin"/><Relationship Id="rId11" Type="http://schemas.openxmlformats.org/officeDocument/2006/relationships/image" Target="../media/image50.wmf"/><Relationship Id="rId24" Type="http://schemas.openxmlformats.org/officeDocument/2006/relationships/image" Target="../media/image56.wmf"/><Relationship Id="rId5" Type="http://schemas.openxmlformats.org/officeDocument/2006/relationships/image" Target="../media/image47.wmf"/><Relationship Id="rId15" Type="http://schemas.openxmlformats.org/officeDocument/2006/relationships/image" Target="../media/image52.wmf"/><Relationship Id="rId23" Type="http://schemas.openxmlformats.org/officeDocument/2006/relationships/oleObject" Target="../embeddings/oleObject56.bin"/><Relationship Id="rId10" Type="http://schemas.openxmlformats.org/officeDocument/2006/relationships/oleObject" Target="../embeddings/oleObject49.bin"/><Relationship Id="rId19" Type="http://schemas.openxmlformats.org/officeDocument/2006/relationships/oleObject" Target="../embeddings/oleObject54.bin"/><Relationship Id="rId4" Type="http://schemas.openxmlformats.org/officeDocument/2006/relationships/oleObject" Target="../embeddings/oleObject46.bin"/><Relationship Id="rId9" Type="http://schemas.openxmlformats.org/officeDocument/2006/relationships/image" Target="../media/image49.wmf"/><Relationship Id="rId14" Type="http://schemas.openxmlformats.org/officeDocument/2006/relationships/oleObject" Target="../embeddings/oleObject51.bin"/><Relationship Id="rId22" Type="http://schemas.openxmlformats.org/officeDocument/2006/relationships/image" Target="../media/image55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13" Type="http://schemas.openxmlformats.org/officeDocument/2006/relationships/oleObject" Target="../embeddings/oleObject62.bin"/><Relationship Id="rId18" Type="http://schemas.openxmlformats.org/officeDocument/2006/relationships/image" Target="../media/image64.wmf"/><Relationship Id="rId3" Type="http://schemas.openxmlformats.org/officeDocument/2006/relationships/oleObject" Target="../embeddings/oleObject57.bin"/><Relationship Id="rId21" Type="http://schemas.openxmlformats.org/officeDocument/2006/relationships/oleObject" Target="../embeddings/oleObject66.bin"/><Relationship Id="rId7" Type="http://schemas.openxmlformats.org/officeDocument/2006/relationships/oleObject" Target="../embeddings/oleObject59.bin"/><Relationship Id="rId12" Type="http://schemas.openxmlformats.org/officeDocument/2006/relationships/image" Target="../media/image61.wmf"/><Relationship Id="rId17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3.wmf"/><Relationship Id="rId20" Type="http://schemas.openxmlformats.org/officeDocument/2006/relationships/image" Target="../media/image65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58.wmf"/><Relationship Id="rId11" Type="http://schemas.openxmlformats.org/officeDocument/2006/relationships/oleObject" Target="../embeddings/oleObject61.bin"/><Relationship Id="rId5" Type="http://schemas.openxmlformats.org/officeDocument/2006/relationships/oleObject" Target="../embeddings/oleObject58.bin"/><Relationship Id="rId15" Type="http://schemas.openxmlformats.org/officeDocument/2006/relationships/oleObject" Target="../embeddings/oleObject63.bin"/><Relationship Id="rId10" Type="http://schemas.openxmlformats.org/officeDocument/2006/relationships/image" Target="../media/image60.wmf"/><Relationship Id="rId19" Type="http://schemas.openxmlformats.org/officeDocument/2006/relationships/oleObject" Target="../embeddings/oleObject65.bin"/><Relationship Id="rId4" Type="http://schemas.openxmlformats.org/officeDocument/2006/relationships/image" Target="../media/image57.wmf"/><Relationship Id="rId9" Type="http://schemas.openxmlformats.org/officeDocument/2006/relationships/oleObject" Target="../embeddings/oleObject60.bin"/><Relationship Id="rId14" Type="http://schemas.openxmlformats.org/officeDocument/2006/relationships/image" Target="../media/image62.wmf"/><Relationship Id="rId22" Type="http://schemas.openxmlformats.org/officeDocument/2006/relationships/image" Target="../media/image6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7E375C3-6086-4887-84A0-9F4DA54A0EEA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1043608" y="43433"/>
            <a:ext cx="7109171" cy="697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Уровни энергии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в квантовой механике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Cube 5">
            <a:extLst>
              <a:ext uri="{FF2B5EF4-FFF2-40B4-BE49-F238E27FC236}">
                <a16:creationId xmlns="" xmlns:a16="http://schemas.microsoft.com/office/drawing/2014/main" id="{B73D0DFD-FBDA-46E1-8358-9D7DAA4E21D2}"/>
              </a:ext>
            </a:extLst>
          </p:cNvPr>
          <p:cNvSpPr/>
          <p:nvPr/>
        </p:nvSpPr>
        <p:spPr>
          <a:xfrm>
            <a:off x="827584" y="1592560"/>
            <a:ext cx="1512168" cy="1224136"/>
          </a:xfrm>
          <a:prstGeom prst="cub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37">
            <a:extLst>
              <a:ext uri="{FF2B5EF4-FFF2-40B4-BE49-F238E27FC236}">
                <a16:creationId xmlns="" xmlns:a16="http://schemas.microsoft.com/office/drawing/2014/main" id="{FDC009D0-ADD3-41F0-9A3E-428249FB8D4D}"/>
              </a:ext>
            </a:extLst>
          </p:cNvPr>
          <p:cNvSpPr/>
          <p:nvPr/>
        </p:nvSpPr>
        <p:spPr>
          <a:xfrm>
            <a:off x="481013" y="764704"/>
            <a:ext cx="273630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Частица в ящике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Object 7">
            <a:extLst>
              <a:ext uri="{FF2B5EF4-FFF2-40B4-BE49-F238E27FC236}">
                <a16:creationId xmlns="" xmlns:a16="http://schemas.microsoft.com/office/drawing/2014/main" id="{52BBD5E6-A3BA-4ABF-9936-C45A1002D0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3762231"/>
              </p:ext>
            </p:extLst>
          </p:nvPr>
        </p:nvGraphicFramePr>
        <p:xfrm>
          <a:off x="1209018" y="2909454"/>
          <a:ext cx="37465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526" name="Equation" r:id="rId3" imgW="177480" imgH="228600" progId="Equation.DSMT4">
                  <p:embed/>
                </p:oleObj>
              </mc:Choice>
              <mc:Fallback>
                <p:oleObj name="Equation" r:id="rId3" imgW="177480" imgH="228600" progId="Equation.DSMT4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9018" y="2909454"/>
                        <a:ext cx="374650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="" xmlns:a16="http://schemas.microsoft.com/office/drawing/2014/main" id="{92B2DB28-C5FE-4A67-A1AD-AFB248C240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7983684"/>
              </p:ext>
            </p:extLst>
          </p:nvPr>
        </p:nvGraphicFramePr>
        <p:xfrm>
          <a:off x="2255838" y="2564259"/>
          <a:ext cx="401637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527" name="Equation" r:id="rId5" imgW="190440" imgH="241200" progId="Equation.DSMT4">
                  <p:embed/>
                </p:oleObj>
              </mc:Choice>
              <mc:Fallback>
                <p:oleObj name="Equation" r:id="rId5" imgW="190440" imgH="2412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="" xmlns:a16="http://schemas.microsoft.com/office/drawing/2014/main" id="{52BBD5E6-A3BA-4ABF-9936-C45A1002D02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5838" y="2564259"/>
                        <a:ext cx="401637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="" xmlns:a16="http://schemas.microsoft.com/office/drawing/2014/main" id="{A4AE3D3B-3552-4DD6-8DDC-EA6F4CE81D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9985014"/>
              </p:ext>
            </p:extLst>
          </p:nvPr>
        </p:nvGraphicFramePr>
        <p:xfrm>
          <a:off x="293688" y="1962597"/>
          <a:ext cx="374650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528" name="Equation" r:id="rId7" imgW="177480" imgH="228600" progId="Equation.DSMT4">
                  <p:embed/>
                </p:oleObj>
              </mc:Choice>
              <mc:Fallback>
                <p:oleObj name="Equation" r:id="rId7" imgW="177480" imgH="2286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92B2DB28-C5FE-4A67-A1AD-AFB248C2404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688" y="1962597"/>
                        <a:ext cx="374650" cy="48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="" xmlns:a16="http://schemas.microsoft.com/office/drawing/2014/main" id="{46A1CA16-1BCB-4E50-9D62-3888BCD1A6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5496701"/>
              </p:ext>
            </p:extLst>
          </p:nvPr>
        </p:nvGraphicFramePr>
        <p:xfrm>
          <a:off x="3892550" y="1908175"/>
          <a:ext cx="4660900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529" name="Equation" r:id="rId9" imgW="2209680" imgH="507960" progId="Equation.DSMT4">
                  <p:embed/>
                </p:oleObj>
              </mc:Choice>
              <mc:Fallback>
                <p:oleObj name="Equation" r:id="rId9" imgW="2209680" imgH="50796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92B2DB28-C5FE-4A67-A1AD-AFB248C2404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2550" y="1908175"/>
                        <a:ext cx="4660900" cy="106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>
            <a:extLst>
              <a:ext uri="{FF2B5EF4-FFF2-40B4-BE49-F238E27FC236}">
                <a16:creationId xmlns="" xmlns:a16="http://schemas.microsoft.com/office/drawing/2014/main" id="{7B664A7B-84B0-4182-BAB0-44CA78A33B63}"/>
              </a:ext>
            </a:extLst>
          </p:cNvPr>
          <p:cNvSpPr/>
          <p:nvPr/>
        </p:nvSpPr>
        <p:spPr>
          <a:xfrm>
            <a:off x="3779912" y="692696"/>
            <a:ext cx="49685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Энергия частицы зависит от трех квантовых чисел          , которые описывают ее состояние – три степени свободы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Object 12">
            <a:extLst>
              <a:ext uri="{FF2B5EF4-FFF2-40B4-BE49-F238E27FC236}">
                <a16:creationId xmlns="" xmlns:a16="http://schemas.microsoft.com/office/drawing/2014/main" id="{FD0A9F53-05AD-4E53-930B-9F1E151DE6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2340185"/>
              </p:ext>
            </p:extLst>
          </p:nvPr>
        </p:nvGraphicFramePr>
        <p:xfrm>
          <a:off x="6152660" y="998959"/>
          <a:ext cx="1097280" cy="446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530" name="Equation" r:id="rId11" imgW="685800" imgH="279360" progId="Equation.DSMT4">
                  <p:embed/>
                </p:oleObj>
              </mc:Choice>
              <mc:Fallback>
                <p:oleObj name="Equation" r:id="rId11" imgW="685800" imgH="27936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="" xmlns:a16="http://schemas.microsoft.com/office/drawing/2014/main" id="{46A1CA16-1BCB-4E50-9D62-3888BCD1A6D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2660" y="998959"/>
                        <a:ext cx="1097280" cy="4469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B0863255-6C19-4CAC-B320-8E50763A6652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58" y="4290231"/>
            <a:ext cx="3011002" cy="2509168"/>
          </a:xfrm>
          <a:prstGeom prst="rect">
            <a:avLst/>
          </a:prstGeom>
        </p:spPr>
      </p:pic>
      <p:graphicFrame>
        <p:nvGraphicFramePr>
          <p:cNvPr id="16" name="Object 15">
            <a:extLst>
              <a:ext uri="{FF2B5EF4-FFF2-40B4-BE49-F238E27FC236}">
                <a16:creationId xmlns="" xmlns:a16="http://schemas.microsoft.com/office/drawing/2014/main" id="{59C4264A-A36D-4806-9DE7-14EDC08667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8720026"/>
              </p:ext>
            </p:extLst>
          </p:nvPr>
        </p:nvGraphicFramePr>
        <p:xfrm>
          <a:off x="3633788" y="4956175"/>
          <a:ext cx="2462212" cy="90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531" name="Equation" r:id="rId14" imgW="1168200" imgH="431640" progId="Equation.DSMT4">
                  <p:embed/>
                </p:oleObj>
              </mc:Choice>
              <mc:Fallback>
                <p:oleObj name="Equation" r:id="rId14" imgW="1168200" imgH="4316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="" xmlns:a16="http://schemas.microsoft.com/office/drawing/2014/main" id="{46A1CA16-1BCB-4E50-9D62-3888BCD1A6D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3788" y="4956175"/>
                        <a:ext cx="2462212" cy="909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37">
            <a:extLst>
              <a:ext uri="{FF2B5EF4-FFF2-40B4-BE49-F238E27FC236}">
                <a16:creationId xmlns="" xmlns:a16="http://schemas.microsoft.com/office/drawing/2014/main" id="{E1D2BD53-0B19-4312-BD74-0F3B648FBD4B}"/>
              </a:ext>
            </a:extLst>
          </p:cNvPr>
          <p:cNvSpPr/>
          <p:nvPr/>
        </p:nvSpPr>
        <p:spPr>
          <a:xfrm>
            <a:off x="80280" y="3743471"/>
            <a:ext cx="71696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Гармонический осциллятор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с частотой колебаний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Object 17">
            <a:extLst>
              <a:ext uri="{FF2B5EF4-FFF2-40B4-BE49-F238E27FC236}">
                <a16:creationId xmlns="" xmlns:a16="http://schemas.microsoft.com/office/drawing/2014/main" id="{40A55403-1CA0-4044-9AED-401D042442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5064884"/>
              </p:ext>
            </p:extLst>
          </p:nvPr>
        </p:nvGraphicFramePr>
        <p:xfrm>
          <a:off x="6774119" y="5164451"/>
          <a:ext cx="1257300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532" name="Equation" r:id="rId16" imgW="596880" imgH="203040" progId="Equation.DSMT4">
                  <p:embed/>
                </p:oleObj>
              </mc:Choice>
              <mc:Fallback>
                <p:oleObj name="Equation" r:id="rId16" imgW="596880" imgH="20304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="" xmlns:a16="http://schemas.microsoft.com/office/drawing/2014/main" id="{59C4264A-A36D-4806-9DE7-14EDC086672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4119" y="5164451"/>
                        <a:ext cx="1257300" cy="427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697F7955-8A7A-4BAC-977C-9B7385F55E46}"/>
              </a:ext>
            </a:extLst>
          </p:cNvPr>
          <p:cNvCxnSpPr>
            <a:cxnSpLocks/>
          </p:cNvCxnSpPr>
          <p:nvPr/>
        </p:nvCxnSpPr>
        <p:spPr>
          <a:xfrm>
            <a:off x="1259632" y="6239561"/>
            <a:ext cx="936104" cy="0"/>
          </a:xfrm>
          <a:prstGeom prst="line">
            <a:avLst/>
          </a:prstGeom>
          <a:ln w="349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D678EA6E-66A1-4886-95E5-1D051DBCC8C2}"/>
              </a:ext>
            </a:extLst>
          </p:cNvPr>
          <p:cNvCxnSpPr>
            <a:cxnSpLocks/>
          </p:cNvCxnSpPr>
          <p:nvPr/>
        </p:nvCxnSpPr>
        <p:spPr>
          <a:xfrm>
            <a:off x="1034776" y="5937687"/>
            <a:ext cx="1413048" cy="0"/>
          </a:xfrm>
          <a:prstGeom prst="line">
            <a:avLst/>
          </a:prstGeom>
          <a:ln w="349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5A1BAA76-C4FF-40E2-BAF5-774F0D329CC7}"/>
              </a:ext>
            </a:extLst>
          </p:cNvPr>
          <p:cNvCxnSpPr>
            <a:cxnSpLocks/>
          </p:cNvCxnSpPr>
          <p:nvPr/>
        </p:nvCxnSpPr>
        <p:spPr>
          <a:xfrm>
            <a:off x="827584" y="5591489"/>
            <a:ext cx="1800200" cy="0"/>
          </a:xfrm>
          <a:prstGeom prst="line">
            <a:avLst/>
          </a:prstGeom>
          <a:ln w="349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="" xmlns:a16="http://schemas.microsoft.com/office/drawing/2014/main" id="{038450D7-5952-422A-A8C5-EA7865F4F2F9}"/>
              </a:ext>
            </a:extLst>
          </p:cNvPr>
          <p:cNvCxnSpPr>
            <a:cxnSpLocks/>
          </p:cNvCxnSpPr>
          <p:nvPr/>
        </p:nvCxnSpPr>
        <p:spPr>
          <a:xfrm>
            <a:off x="693739" y="5231449"/>
            <a:ext cx="2091600" cy="0"/>
          </a:xfrm>
          <a:prstGeom prst="line">
            <a:avLst/>
          </a:prstGeom>
          <a:ln w="349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="" xmlns:a16="http://schemas.microsoft.com/office/drawing/2014/main" id="{BFBAB112-7184-4A68-95E7-6FCF99CD2B5E}"/>
              </a:ext>
            </a:extLst>
          </p:cNvPr>
          <p:cNvCxnSpPr>
            <a:cxnSpLocks/>
          </p:cNvCxnSpPr>
          <p:nvPr/>
        </p:nvCxnSpPr>
        <p:spPr>
          <a:xfrm flipV="1">
            <a:off x="481013" y="4176607"/>
            <a:ext cx="0" cy="2350987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Object 34">
            <a:extLst>
              <a:ext uri="{FF2B5EF4-FFF2-40B4-BE49-F238E27FC236}">
                <a16:creationId xmlns="" xmlns:a16="http://schemas.microsoft.com/office/drawing/2014/main" id="{EE83FD6C-A40F-4C8C-B062-8B54978B51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6405101"/>
              </p:ext>
            </p:extLst>
          </p:nvPr>
        </p:nvGraphicFramePr>
        <p:xfrm>
          <a:off x="59114" y="4157789"/>
          <a:ext cx="320675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533" name="Equation" r:id="rId18" imgW="152280" imgH="164880" progId="Equation.DSMT4">
                  <p:embed/>
                </p:oleObj>
              </mc:Choice>
              <mc:Fallback>
                <p:oleObj name="Equation" r:id="rId18" imgW="152280" imgH="16488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="" xmlns:a16="http://schemas.microsoft.com/office/drawing/2014/main" id="{59C4264A-A36D-4806-9DE7-14EDC086672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14" y="4157789"/>
                        <a:ext cx="320675" cy="347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8" name="Straight Connector 37">
            <a:extLst>
              <a:ext uri="{FF2B5EF4-FFF2-40B4-BE49-F238E27FC236}">
                <a16:creationId xmlns="" xmlns:a16="http://schemas.microsoft.com/office/drawing/2014/main" id="{F2B40B0C-7F62-48A4-83A3-A7516E9CC5C4}"/>
              </a:ext>
            </a:extLst>
          </p:cNvPr>
          <p:cNvCxnSpPr>
            <a:cxnSpLocks/>
          </p:cNvCxnSpPr>
          <p:nvPr/>
        </p:nvCxnSpPr>
        <p:spPr>
          <a:xfrm>
            <a:off x="539552" y="4808110"/>
            <a:ext cx="2403496" cy="0"/>
          </a:xfrm>
          <a:prstGeom prst="line">
            <a:avLst/>
          </a:prstGeom>
          <a:ln w="349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="" xmlns:a16="http://schemas.microsoft.com/office/drawing/2014/main" id="{22DBAF37-8EBD-40DC-8479-A19B9924CFE2}"/>
              </a:ext>
            </a:extLst>
          </p:cNvPr>
          <p:cNvCxnSpPr>
            <a:cxnSpLocks/>
          </p:cNvCxnSpPr>
          <p:nvPr/>
        </p:nvCxnSpPr>
        <p:spPr>
          <a:xfrm flipV="1">
            <a:off x="460239" y="6508468"/>
            <a:ext cx="2676461" cy="2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3" name="Object 42">
            <a:extLst>
              <a:ext uri="{FF2B5EF4-FFF2-40B4-BE49-F238E27FC236}">
                <a16:creationId xmlns="" xmlns:a16="http://schemas.microsoft.com/office/drawing/2014/main" id="{7C367371-5FE4-4103-86F2-0EFE269DAD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7229457"/>
              </p:ext>
            </p:extLst>
          </p:nvPr>
        </p:nvGraphicFramePr>
        <p:xfrm>
          <a:off x="3097012" y="6477968"/>
          <a:ext cx="266700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534" name="Equation" r:id="rId20" imgW="126720" imgH="139680" progId="Equation.DSMT4">
                  <p:embed/>
                </p:oleObj>
              </mc:Choice>
              <mc:Fallback>
                <p:oleObj name="Equation" r:id="rId20" imgW="126720" imgH="139680" progId="Equation.DSMT4">
                  <p:embed/>
                  <p:pic>
                    <p:nvPicPr>
                      <p:cNvPr id="35" name="Object 34">
                        <a:extLst>
                          <a:ext uri="{FF2B5EF4-FFF2-40B4-BE49-F238E27FC236}">
                            <a16:creationId xmlns="" xmlns:a16="http://schemas.microsoft.com/office/drawing/2014/main" id="{EE83FD6C-A40F-4C8C-B062-8B54978B514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7012" y="6477968"/>
                        <a:ext cx="266700" cy="29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>
            <a:extLst>
              <a:ext uri="{FF2B5EF4-FFF2-40B4-BE49-F238E27FC236}">
                <a16:creationId xmlns="" xmlns:a16="http://schemas.microsoft.com/office/drawing/2014/main" id="{8543D264-BCB3-4F0D-B3B4-FA3217EDB8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8247825"/>
              </p:ext>
            </p:extLst>
          </p:nvPr>
        </p:nvGraphicFramePr>
        <p:xfrm>
          <a:off x="3916076" y="2950450"/>
          <a:ext cx="1390650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535" name="Equation" r:id="rId22" imgW="660240" imgH="228600" progId="Equation.DSMT4">
                  <p:embed/>
                </p:oleObj>
              </mc:Choice>
              <mc:Fallback>
                <p:oleObj name="Equation" r:id="rId22" imgW="660240" imgH="22860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="" xmlns:a16="http://schemas.microsoft.com/office/drawing/2014/main" id="{40A55403-1CA0-4044-9AED-401D0424425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6076" y="2950450"/>
                        <a:ext cx="1390650" cy="48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>
            <a:extLst>
              <a:ext uri="{FF2B5EF4-FFF2-40B4-BE49-F238E27FC236}">
                <a16:creationId xmlns="" xmlns:a16="http://schemas.microsoft.com/office/drawing/2014/main" id="{DE5A136D-209F-4CD0-B159-427922C530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105603"/>
              </p:ext>
            </p:extLst>
          </p:nvPr>
        </p:nvGraphicFramePr>
        <p:xfrm>
          <a:off x="5556250" y="2963044"/>
          <a:ext cx="1417638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536" name="Equation" r:id="rId24" imgW="672840" imgH="241200" progId="Equation.DSMT4">
                  <p:embed/>
                </p:oleObj>
              </mc:Choice>
              <mc:Fallback>
                <p:oleObj name="Equation" r:id="rId24" imgW="672840" imgH="241200" progId="Equation.DSMT4">
                  <p:embed/>
                  <p:pic>
                    <p:nvPicPr>
                      <p:cNvPr id="44" name="Object 43">
                        <a:extLst>
                          <a:ext uri="{FF2B5EF4-FFF2-40B4-BE49-F238E27FC236}">
                            <a16:creationId xmlns="" xmlns:a16="http://schemas.microsoft.com/office/drawing/2014/main" id="{8543D264-BCB3-4F0D-B3B4-FA3217EDB85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6250" y="2963044"/>
                        <a:ext cx="1417638" cy="506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="" xmlns:a16="http://schemas.microsoft.com/office/drawing/2014/main" id="{B9910645-5738-4879-A206-07A553E0C8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5931542"/>
              </p:ext>
            </p:extLst>
          </p:nvPr>
        </p:nvGraphicFramePr>
        <p:xfrm>
          <a:off x="7357814" y="2924944"/>
          <a:ext cx="139065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537" name="Equation" r:id="rId26" imgW="660240" imgH="228600" progId="Equation.DSMT4">
                  <p:embed/>
                </p:oleObj>
              </mc:Choice>
              <mc:Fallback>
                <p:oleObj name="Equation" r:id="rId26" imgW="660240" imgH="228600" progId="Equation.DSMT4">
                  <p:embed/>
                  <p:pic>
                    <p:nvPicPr>
                      <p:cNvPr id="45" name="Object 44">
                        <a:extLst>
                          <a:ext uri="{FF2B5EF4-FFF2-40B4-BE49-F238E27FC236}">
                            <a16:creationId xmlns="" xmlns:a16="http://schemas.microsoft.com/office/drawing/2014/main" id="{DE5A136D-209F-4CD0-B159-427922C530C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7814" y="2924944"/>
                        <a:ext cx="1390650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>
            <a:extLst>
              <a:ext uri="{FF2B5EF4-FFF2-40B4-BE49-F238E27FC236}">
                <a16:creationId xmlns="" xmlns:a16="http://schemas.microsoft.com/office/drawing/2014/main" id="{5A1F3353-5D89-42D3-8C0B-8E88C3227D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5536940"/>
              </p:ext>
            </p:extLst>
          </p:nvPr>
        </p:nvGraphicFramePr>
        <p:xfrm>
          <a:off x="6732772" y="3830307"/>
          <a:ext cx="320675" cy="29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538" name="Equation" r:id="rId28" imgW="152280" imgH="139680" progId="Equation.DSMT4">
                  <p:embed/>
                </p:oleObj>
              </mc:Choice>
              <mc:Fallback>
                <p:oleObj name="Equation" r:id="rId28" imgW="152280" imgH="13968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="" xmlns:a16="http://schemas.microsoft.com/office/drawing/2014/main" id="{59C4264A-A36D-4806-9DE7-14EDC086672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772" y="3830307"/>
                        <a:ext cx="320675" cy="293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Прямоугольник 37">
            <a:extLst>
              <a:ext uri="{FF2B5EF4-FFF2-40B4-BE49-F238E27FC236}">
                <a16:creationId xmlns="" xmlns:a16="http://schemas.microsoft.com/office/drawing/2014/main" id="{4D5DB67A-FBF7-4513-B50A-6ECE88E96194}"/>
              </a:ext>
            </a:extLst>
          </p:cNvPr>
          <p:cNvSpPr/>
          <p:nvPr/>
        </p:nvSpPr>
        <p:spPr>
          <a:xfrm>
            <a:off x="3563888" y="4214900"/>
            <a:ext cx="52497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Энергия осциллятора зависит от одного квантового числа – одна степень свободы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3" name="Object 32">
            <a:extLst>
              <a:ext uri="{FF2B5EF4-FFF2-40B4-BE49-F238E27FC236}">
                <a16:creationId xmlns="" xmlns:a16="http://schemas.microsoft.com/office/drawing/2014/main" id="{0F21193B-05AF-4D46-88D2-A75F751CCD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0719623"/>
              </p:ext>
            </p:extLst>
          </p:nvPr>
        </p:nvGraphicFramePr>
        <p:xfrm>
          <a:off x="3679825" y="5986463"/>
          <a:ext cx="14732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539" name="Equation" r:id="rId30" imgW="698400" imgH="393480" progId="Equation.DSMT4">
                  <p:embed/>
                </p:oleObj>
              </mc:Choice>
              <mc:Fallback>
                <p:oleObj name="Equation" r:id="rId30" imgW="698400" imgH="39348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="" xmlns:a16="http://schemas.microsoft.com/office/drawing/2014/main" id="{59C4264A-A36D-4806-9DE7-14EDC086672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9825" y="5986463"/>
                        <a:ext cx="147320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7">
            <a:extLst>
              <a:ext uri="{FF2B5EF4-FFF2-40B4-BE49-F238E27FC236}">
                <a16:creationId xmlns="" xmlns:a16="http://schemas.microsoft.com/office/drawing/2014/main" id="{7B2839E5-DCBC-431C-9A76-5E3FDE1BD65E}"/>
              </a:ext>
            </a:extLst>
          </p:cNvPr>
          <p:cNvSpPr/>
          <p:nvPr/>
        </p:nvSpPr>
        <p:spPr>
          <a:xfrm>
            <a:off x="5373620" y="6046286"/>
            <a:ext cx="36791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Энергия нулевого уровня –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наинизшее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значение энергии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45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0" y="44624"/>
            <a:ext cx="9256951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Число микросостояний </a:t>
            </a: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макросостояния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системы частиц в заданном интервале энергий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7423490"/>
              </p:ext>
            </p:extLst>
          </p:nvPr>
        </p:nvGraphicFramePr>
        <p:xfrm>
          <a:off x="1986467" y="912126"/>
          <a:ext cx="4647600" cy="96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209" name="Equation" r:id="rId3" imgW="2323800" imgH="482400" progId="Equation.DSMT4">
                  <p:embed/>
                </p:oleObj>
              </mc:Choice>
              <mc:Fallback>
                <p:oleObj name="Equation" r:id="rId3" imgW="2323800" imgH="482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6467" y="912126"/>
                        <a:ext cx="4647600" cy="96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1666425"/>
              </p:ext>
            </p:extLst>
          </p:nvPr>
        </p:nvGraphicFramePr>
        <p:xfrm>
          <a:off x="1799692" y="1844505"/>
          <a:ext cx="5155920" cy="96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210" name="Equation" r:id="rId5" imgW="2577960" imgH="482400" progId="Equation.DSMT4">
                  <p:embed/>
                </p:oleObj>
              </mc:Choice>
              <mc:Fallback>
                <p:oleObj name="Equation" r:id="rId5" imgW="257796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9692" y="1844505"/>
                        <a:ext cx="5155920" cy="96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7282277"/>
              </p:ext>
            </p:extLst>
          </p:nvPr>
        </p:nvGraphicFramePr>
        <p:xfrm>
          <a:off x="578580" y="3599917"/>
          <a:ext cx="20066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211" name="Equation" r:id="rId7" imgW="1002960" imgH="431640" progId="Equation.DSMT4">
                  <p:embed/>
                </p:oleObj>
              </mc:Choice>
              <mc:Fallback>
                <p:oleObj name="Equation" r:id="rId7" imgW="100296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580" y="3599917"/>
                        <a:ext cx="20066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/>
          <p:cNvSpPr/>
          <p:nvPr/>
        </p:nvSpPr>
        <p:spPr>
          <a:xfrm>
            <a:off x="35496" y="2780928"/>
            <a:ext cx="3528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Первое слагаемое порядка числа Авогадро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37"/>
          <p:cNvSpPr/>
          <p:nvPr/>
        </p:nvSpPr>
        <p:spPr>
          <a:xfrm>
            <a:off x="3563888" y="2780928"/>
            <a:ext cx="56886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Второе слагаемое мало относительно первого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т.к. логарифм растет очень медленно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2846969"/>
              </p:ext>
            </p:extLst>
          </p:nvPr>
        </p:nvGraphicFramePr>
        <p:xfrm>
          <a:off x="3536595" y="3599917"/>
          <a:ext cx="2183760" cy="838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212" name="Equation" r:id="rId9" imgW="1091880" imgH="419040" progId="Equation.DSMT4">
                  <p:embed/>
                </p:oleObj>
              </mc:Choice>
              <mc:Fallback>
                <p:oleObj name="Equation" r:id="rId9" imgW="109188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6595" y="3599917"/>
                        <a:ext cx="2183760" cy="838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3390955"/>
              </p:ext>
            </p:extLst>
          </p:nvPr>
        </p:nvGraphicFramePr>
        <p:xfrm>
          <a:off x="65976" y="5291048"/>
          <a:ext cx="165096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213" name="Equation" r:id="rId11" imgW="825480" imgH="253800" progId="Equation.DSMT4">
                  <p:embed/>
                </p:oleObj>
              </mc:Choice>
              <mc:Fallback>
                <p:oleObj name="Equation" r:id="rId11" imgW="8254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76" y="5291048"/>
                        <a:ext cx="1650960" cy="50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37"/>
          <p:cNvSpPr/>
          <p:nvPr/>
        </p:nvSpPr>
        <p:spPr>
          <a:xfrm>
            <a:off x="3350629" y="5130266"/>
            <a:ext cx="5613859" cy="1631216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Логарифм числа микросостояний системы с энергией в заданном физически бесконечно малом интервале энергий 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1. пропорционален числу частиц в системе и 2.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зависит от величины интервала 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Object 14">
            <a:extLst>
              <a:ext uri="{FF2B5EF4-FFF2-40B4-BE49-F238E27FC236}">
                <a16:creationId xmlns="" xmlns:a16="http://schemas.microsoft.com/office/drawing/2014/main" id="{EBD960DD-D0F7-4584-9698-9D4F6B0645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5696109"/>
              </p:ext>
            </p:extLst>
          </p:nvPr>
        </p:nvGraphicFramePr>
        <p:xfrm>
          <a:off x="5951517" y="3585475"/>
          <a:ext cx="3046412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214" name="Equation" r:id="rId13" imgW="1523880" imgH="685800" progId="Equation.DSMT4">
                  <p:embed/>
                </p:oleObj>
              </mc:Choice>
              <mc:Fallback>
                <p:oleObj name="Equation" r:id="rId13" imgW="1523880" imgH="685800" progId="Equation.DSMT4">
                  <p:embed/>
                  <p:pic>
                    <p:nvPicPr>
                      <p:cNvPr id="1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1517" y="3585475"/>
                        <a:ext cx="3046412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="" xmlns:a16="http://schemas.microsoft.com/office/drawing/2014/main" id="{1B46C0BE-724F-47FC-BDE4-3AD05607FB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1584614"/>
              </p:ext>
            </p:extLst>
          </p:nvPr>
        </p:nvGraphicFramePr>
        <p:xfrm>
          <a:off x="70600" y="5858690"/>
          <a:ext cx="302256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215" name="Equation" r:id="rId15" imgW="1511280" imgH="253800" progId="Equation.DSMT4">
                  <p:embed/>
                </p:oleObj>
              </mc:Choice>
              <mc:Fallback>
                <p:oleObj name="Equation" r:id="rId15" imgW="1511280" imgH="253800" progId="Equation.DSMT4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00" y="5858690"/>
                        <a:ext cx="3022560" cy="50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="" xmlns:a16="http://schemas.microsoft.com/office/drawing/2014/main" id="{AA25D740-3886-436E-8B53-912365D0A9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6118813"/>
              </p:ext>
            </p:extLst>
          </p:nvPr>
        </p:nvGraphicFramePr>
        <p:xfrm>
          <a:off x="7890398" y="6363168"/>
          <a:ext cx="48240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752" name="Equation" r:id="rId17" imgW="241200" imgH="177480" progId="Equation.DSMT4">
                  <p:embed/>
                </p:oleObj>
              </mc:Choice>
              <mc:Fallback>
                <p:oleObj name="Equation" r:id="rId17" imgW="241200" imgH="17748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="" xmlns:a16="http://schemas.microsoft.com/office/drawing/2014/main" id="{EBD960DD-D0F7-4584-9698-9D4F6B06456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90398" y="6363168"/>
                        <a:ext cx="482400" cy="354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Down Arrow 21">
            <a:extLst>
              <a:ext uri="{FF2B5EF4-FFF2-40B4-BE49-F238E27FC236}">
                <a16:creationId xmlns="" xmlns:a16="http://schemas.microsoft.com/office/drawing/2014/main" id="{B1A95CFC-9C68-4058-BE24-161C36E862A1}"/>
              </a:ext>
            </a:extLst>
          </p:cNvPr>
          <p:cNvSpPr/>
          <p:nvPr/>
        </p:nvSpPr>
        <p:spPr>
          <a:xfrm rot="16200000">
            <a:off x="4537036" y="4114114"/>
            <a:ext cx="346395" cy="101968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9" name="Object 18">
            <a:extLst>
              <a:ext uri="{FF2B5EF4-FFF2-40B4-BE49-F238E27FC236}">
                <a16:creationId xmlns="" xmlns:a16="http://schemas.microsoft.com/office/drawing/2014/main" id="{AA25D740-3886-436E-8B53-912365D0A9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6118813"/>
              </p:ext>
            </p:extLst>
          </p:nvPr>
        </p:nvGraphicFramePr>
        <p:xfrm>
          <a:off x="6588224" y="5768394"/>
          <a:ext cx="48240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753" name="Equation" r:id="rId19" imgW="241200" imgH="177480" progId="Equation.DSMT4">
                  <p:embed/>
                </p:oleObj>
              </mc:Choice>
              <mc:Fallback>
                <p:oleObj name="Equation" r:id="rId19" imgW="2412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5768394"/>
                        <a:ext cx="482400" cy="354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1081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395536" y="44624"/>
            <a:ext cx="8208912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Тепловое взаимодействие систем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47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5364088" y="1249736"/>
            <a:ext cx="2207679" cy="12272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708933" y="0"/>
            <a:ext cx="7632848" cy="67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Условие теплового равновесия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6" y="1249736"/>
            <a:ext cx="2207679" cy="12272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6920366"/>
              </p:ext>
            </p:extLst>
          </p:nvPr>
        </p:nvGraphicFramePr>
        <p:xfrm>
          <a:off x="3236154" y="643125"/>
          <a:ext cx="395712" cy="548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570" name="Equation" r:id="rId3" imgW="164880" imgH="228600" progId="Equation.DSMT4">
                  <p:embed/>
                </p:oleObj>
              </mc:Choice>
              <mc:Fallback>
                <p:oleObj name="Equation" r:id="rId3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6154" y="643125"/>
                        <a:ext cx="395712" cy="5486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Oval 12"/>
          <p:cNvSpPr/>
          <p:nvPr/>
        </p:nvSpPr>
        <p:spPr>
          <a:xfrm>
            <a:off x="2171057" y="217424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Oval 13"/>
          <p:cNvSpPr/>
          <p:nvPr/>
        </p:nvSpPr>
        <p:spPr>
          <a:xfrm>
            <a:off x="1659950" y="206096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val 14"/>
          <p:cNvSpPr/>
          <p:nvPr/>
        </p:nvSpPr>
        <p:spPr>
          <a:xfrm>
            <a:off x="1042759" y="147361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15"/>
          <p:cNvSpPr/>
          <p:nvPr/>
        </p:nvSpPr>
        <p:spPr>
          <a:xfrm>
            <a:off x="1249169" y="187748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val 16"/>
          <p:cNvSpPr/>
          <p:nvPr/>
        </p:nvSpPr>
        <p:spPr>
          <a:xfrm>
            <a:off x="1618823" y="148279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Oval 17"/>
          <p:cNvSpPr/>
          <p:nvPr/>
        </p:nvSpPr>
        <p:spPr>
          <a:xfrm>
            <a:off x="6268463" y="1348600"/>
            <a:ext cx="199465" cy="18348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Oval 18"/>
          <p:cNvSpPr/>
          <p:nvPr/>
        </p:nvSpPr>
        <p:spPr>
          <a:xfrm>
            <a:off x="2626935" y="186337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Oval 19"/>
          <p:cNvSpPr/>
          <p:nvPr/>
        </p:nvSpPr>
        <p:spPr>
          <a:xfrm>
            <a:off x="2559508" y="1391053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val 20"/>
          <p:cNvSpPr/>
          <p:nvPr/>
        </p:nvSpPr>
        <p:spPr>
          <a:xfrm>
            <a:off x="2071325" y="158102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37"/>
          <p:cNvSpPr/>
          <p:nvPr/>
        </p:nvSpPr>
        <p:spPr>
          <a:xfrm>
            <a:off x="-8100" y="679883"/>
            <a:ext cx="40040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Изолированная система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889007" y="218072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Oval 24"/>
          <p:cNvSpPr/>
          <p:nvPr/>
        </p:nvSpPr>
        <p:spPr>
          <a:xfrm>
            <a:off x="5608198" y="1440342"/>
            <a:ext cx="199465" cy="18348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Oval 25"/>
          <p:cNvSpPr/>
          <p:nvPr/>
        </p:nvSpPr>
        <p:spPr>
          <a:xfrm>
            <a:off x="6695812" y="1835518"/>
            <a:ext cx="199465" cy="18348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Oval 26"/>
          <p:cNvSpPr/>
          <p:nvPr/>
        </p:nvSpPr>
        <p:spPr>
          <a:xfrm>
            <a:off x="7048358" y="1483714"/>
            <a:ext cx="199465" cy="18348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Oval 27"/>
          <p:cNvSpPr/>
          <p:nvPr/>
        </p:nvSpPr>
        <p:spPr>
          <a:xfrm>
            <a:off x="5890132" y="1842665"/>
            <a:ext cx="199465" cy="18348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Oval 28"/>
          <p:cNvSpPr/>
          <p:nvPr/>
        </p:nvSpPr>
        <p:spPr>
          <a:xfrm>
            <a:off x="6368194" y="2152711"/>
            <a:ext cx="199465" cy="18348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Oval 29"/>
          <p:cNvSpPr/>
          <p:nvPr/>
        </p:nvSpPr>
        <p:spPr>
          <a:xfrm>
            <a:off x="7148090" y="2162696"/>
            <a:ext cx="199465" cy="18348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Oval 30"/>
          <p:cNvSpPr/>
          <p:nvPr/>
        </p:nvSpPr>
        <p:spPr>
          <a:xfrm>
            <a:off x="5546116" y="2119680"/>
            <a:ext cx="199465" cy="18348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7634081"/>
              </p:ext>
            </p:extLst>
          </p:nvPr>
        </p:nvGraphicFramePr>
        <p:xfrm>
          <a:off x="8113181" y="647984"/>
          <a:ext cx="457200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571" name="Equation" r:id="rId5" imgW="190440" imgH="228600" progId="Equation.DSMT4">
                  <p:embed/>
                </p:oleObj>
              </mc:Choice>
              <mc:Fallback>
                <p:oleObj name="Equation" r:id="rId5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3181" y="647984"/>
                        <a:ext cx="457200" cy="549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Прямоугольник 37"/>
          <p:cNvSpPr/>
          <p:nvPr/>
        </p:nvSpPr>
        <p:spPr>
          <a:xfrm>
            <a:off x="4811380" y="670421"/>
            <a:ext cx="33610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Изолированная система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7"/>
          <p:cNvSpPr/>
          <p:nvPr/>
        </p:nvSpPr>
        <p:spPr>
          <a:xfrm>
            <a:off x="48808" y="2509640"/>
            <a:ext cx="13681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Энергия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6001406"/>
              </p:ext>
            </p:extLst>
          </p:nvPr>
        </p:nvGraphicFramePr>
        <p:xfrm>
          <a:off x="1279078" y="2476462"/>
          <a:ext cx="1609725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572" name="Equation" r:id="rId7" imgW="672840" imgH="228600" progId="Equation.DSMT4">
                  <p:embed/>
                </p:oleObj>
              </mc:Choice>
              <mc:Fallback>
                <p:oleObj name="Equation" r:id="rId7" imgW="6728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9078" y="2476462"/>
                        <a:ext cx="1609725" cy="547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Прямоугольник 37"/>
          <p:cNvSpPr/>
          <p:nvPr/>
        </p:nvSpPr>
        <p:spPr>
          <a:xfrm>
            <a:off x="4860032" y="2523090"/>
            <a:ext cx="13681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Энергия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2766935"/>
              </p:ext>
            </p:extLst>
          </p:nvPr>
        </p:nvGraphicFramePr>
        <p:xfrm>
          <a:off x="6075333" y="2489338"/>
          <a:ext cx="1639888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573" name="Equation" r:id="rId9" imgW="685800" imgH="228600" progId="Equation.DSMT4">
                  <p:embed/>
                </p:oleObj>
              </mc:Choice>
              <mc:Fallback>
                <p:oleObj name="Equation" r:id="rId9" imgW="6858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5333" y="2489338"/>
                        <a:ext cx="1639888" cy="547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5931430"/>
              </p:ext>
            </p:extLst>
          </p:nvPr>
        </p:nvGraphicFramePr>
        <p:xfrm>
          <a:off x="3128432" y="2869700"/>
          <a:ext cx="1123950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574" name="Equation" r:id="rId11" imgW="469800" imgH="253800" progId="Equation.DSMT4">
                  <p:embed/>
                </p:oleObj>
              </mc:Choice>
              <mc:Fallback>
                <p:oleObj name="Equation" r:id="rId11" imgW="4698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8432" y="2869700"/>
                        <a:ext cx="1123950" cy="608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Прямоугольник 37"/>
          <p:cNvSpPr/>
          <p:nvPr/>
        </p:nvSpPr>
        <p:spPr>
          <a:xfrm>
            <a:off x="48808" y="2940527"/>
            <a:ext cx="324120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Число микросостояний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Прямоугольник 37"/>
          <p:cNvSpPr/>
          <p:nvPr/>
        </p:nvSpPr>
        <p:spPr>
          <a:xfrm>
            <a:off x="4886216" y="2952846"/>
            <a:ext cx="324120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Число микросостояний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163802"/>
              </p:ext>
            </p:extLst>
          </p:nvPr>
        </p:nvGraphicFramePr>
        <p:xfrm>
          <a:off x="8003958" y="2870610"/>
          <a:ext cx="1185862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575" name="Equation" r:id="rId13" imgW="495000" imgH="253800" progId="Equation.DSMT4">
                  <p:embed/>
                </p:oleObj>
              </mc:Choice>
              <mc:Fallback>
                <p:oleObj name="Equation" r:id="rId13" imgW="4950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3958" y="2870610"/>
                        <a:ext cx="1185862" cy="608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41"/>
          <p:cNvSpPr/>
          <p:nvPr/>
        </p:nvSpPr>
        <p:spPr>
          <a:xfrm>
            <a:off x="2726667" y="4462561"/>
            <a:ext cx="2207679" cy="12272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Rectangle 42"/>
          <p:cNvSpPr/>
          <p:nvPr/>
        </p:nvSpPr>
        <p:spPr>
          <a:xfrm>
            <a:off x="499881" y="4462561"/>
            <a:ext cx="2207679" cy="12272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Oval 43"/>
          <p:cNvSpPr/>
          <p:nvPr/>
        </p:nvSpPr>
        <p:spPr>
          <a:xfrm>
            <a:off x="1915362" y="538707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Oval 44"/>
          <p:cNvSpPr/>
          <p:nvPr/>
        </p:nvSpPr>
        <p:spPr>
          <a:xfrm>
            <a:off x="1404255" y="527379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Oval 45"/>
          <p:cNvSpPr/>
          <p:nvPr/>
        </p:nvSpPr>
        <p:spPr>
          <a:xfrm>
            <a:off x="787064" y="468644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Oval 46"/>
          <p:cNvSpPr/>
          <p:nvPr/>
        </p:nvSpPr>
        <p:spPr>
          <a:xfrm>
            <a:off x="938288" y="520358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Oval 47"/>
          <p:cNvSpPr/>
          <p:nvPr/>
        </p:nvSpPr>
        <p:spPr>
          <a:xfrm>
            <a:off x="1363128" y="469562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Oval 48"/>
          <p:cNvSpPr/>
          <p:nvPr/>
        </p:nvSpPr>
        <p:spPr>
          <a:xfrm>
            <a:off x="3631042" y="4561425"/>
            <a:ext cx="199465" cy="18348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Oval 49"/>
          <p:cNvSpPr/>
          <p:nvPr/>
        </p:nvSpPr>
        <p:spPr>
          <a:xfrm>
            <a:off x="2371240" y="507620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Oval 50"/>
          <p:cNvSpPr/>
          <p:nvPr/>
        </p:nvSpPr>
        <p:spPr>
          <a:xfrm>
            <a:off x="2303813" y="460387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Oval 51"/>
          <p:cNvSpPr/>
          <p:nvPr/>
        </p:nvSpPr>
        <p:spPr>
          <a:xfrm>
            <a:off x="1815630" y="479385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Oval 52"/>
          <p:cNvSpPr/>
          <p:nvPr/>
        </p:nvSpPr>
        <p:spPr>
          <a:xfrm>
            <a:off x="633312" y="539355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Oval 53"/>
          <p:cNvSpPr/>
          <p:nvPr/>
        </p:nvSpPr>
        <p:spPr>
          <a:xfrm>
            <a:off x="2970777" y="4653167"/>
            <a:ext cx="199465" cy="18348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Oval 54"/>
          <p:cNvSpPr/>
          <p:nvPr/>
        </p:nvSpPr>
        <p:spPr>
          <a:xfrm>
            <a:off x="4122905" y="5203586"/>
            <a:ext cx="199465" cy="18348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Oval 55"/>
          <p:cNvSpPr/>
          <p:nvPr/>
        </p:nvSpPr>
        <p:spPr>
          <a:xfrm>
            <a:off x="4410937" y="4696539"/>
            <a:ext cx="199465" cy="18348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Oval 56"/>
          <p:cNvSpPr/>
          <p:nvPr/>
        </p:nvSpPr>
        <p:spPr>
          <a:xfrm>
            <a:off x="3252712" y="5167053"/>
            <a:ext cx="199465" cy="18348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Oval 57"/>
          <p:cNvSpPr/>
          <p:nvPr/>
        </p:nvSpPr>
        <p:spPr>
          <a:xfrm>
            <a:off x="3730773" y="5365536"/>
            <a:ext cx="199465" cy="18348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Oval 58"/>
          <p:cNvSpPr/>
          <p:nvPr/>
        </p:nvSpPr>
        <p:spPr>
          <a:xfrm>
            <a:off x="4510669" y="5375521"/>
            <a:ext cx="199465" cy="18348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Oval 59"/>
          <p:cNvSpPr/>
          <p:nvPr/>
        </p:nvSpPr>
        <p:spPr>
          <a:xfrm>
            <a:off x="2908695" y="5332505"/>
            <a:ext cx="199465" cy="18348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37"/>
          <p:cNvSpPr/>
          <p:nvPr/>
        </p:nvSpPr>
        <p:spPr>
          <a:xfrm>
            <a:off x="98360" y="3573016"/>
            <a:ext cx="51217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Системы привели в тепловой </a:t>
            </a:r>
          </a:p>
          <a:p>
            <a:r>
              <a:rPr lang="ru-RU" sz="2200" dirty="0">
                <a:latin typeface="Arial" pitchFamily="34" charset="0"/>
                <a:cs typeface="Arial" pitchFamily="34" charset="0"/>
              </a:rPr>
              <a:t>контакт, происходит обмен энергией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2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1268994"/>
              </p:ext>
            </p:extLst>
          </p:nvPr>
        </p:nvGraphicFramePr>
        <p:xfrm>
          <a:off x="5989865" y="4028437"/>
          <a:ext cx="185420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576" name="Equation" r:id="rId15" imgW="774360" imgH="241200" progId="Equation.DSMT4">
                  <p:embed/>
                </p:oleObj>
              </mc:Choice>
              <mc:Fallback>
                <p:oleObj name="Equation" r:id="rId15" imgW="7743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9865" y="4028437"/>
                        <a:ext cx="1854200" cy="581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Прямоугольник 37"/>
          <p:cNvSpPr/>
          <p:nvPr/>
        </p:nvSpPr>
        <p:spPr>
          <a:xfrm>
            <a:off x="5271553" y="4636597"/>
            <a:ext cx="37556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Закон сохранения энергии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4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6742827"/>
              </p:ext>
            </p:extLst>
          </p:nvPr>
        </p:nvGraphicFramePr>
        <p:xfrm>
          <a:off x="5426266" y="5098146"/>
          <a:ext cx="30670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577" name="Equation" r:id="rId17" imgW="1282680" imgH="241200" progId="Equation.DSMT4">
                  <p:embed/>
                </p:oleObj>
              </mc:Choice>
              <mc:Fallback>
                <p:oleObj name="Equation" r:id="rId17" imgW="128268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6266" y="5098146"/>
                        <a:ext cx="3067050" cy="57785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Прямоугольник 37"/>
          <p:cNvSpPr/>
          <p:nvPr/>
        </p:nvSpPr>
        <p:spPr>
          <a:xfrm>
            <a:off x="451788" y="5949280"/>
            <a:ext cx="8474408" cy="769441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Как распределится энергия между системами? </a:t>
            </a:r>
          </a:p>
          <a:p>
            <a:r>
              <a:rPr lang="ru-RU" sz="2200" dirty="0">
                <a:latin typeface="Arial" pitchFamily="34" charset="0"/>
                <a:cs typeface="Arial" pitchFamily="34" charset="0"/>
              </a:rPr>
              <a:t>Чем определяется равновесное значение энергии в системах?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5106359" y="3608340"/>
            <a:ext cx="40834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Новая изолированная система</a:t>
            </a:r>
            <a:endParaRPr lang="ru-RU" sz="2000" dirty="0"/>
          </a:p>
        </p:txBody>
      </p:sp>
      <p:cxnSp>
        <p:nvCxnSpPr>
          <p:cNvPr id="68" name="Straight Connector 67"/>
          <p:cNvCxnSpPr/>
          <p:nvPr/>
        </p:nvCxnSpPr>
        <p:spPr>
          <a:xfrm>
            <a:off x="228390" y="3501008"/>
            <a:ext cx="8697806" cy="0"/>
          </a:xfrm>
          <a:prstGeom prst="line">
            <a:avLst/>
          </a:prstGeom>
          <a:ln w="349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ight Arrow 70"/>
          <p:cNvSpPr/>
          <p:nvPr/>
        </p:nvSpPr>
        <p:spPr>
          <a:xfrm>
            <a:off x="2270790" y="4686444"/>
            <a:ext cx="936104" cy="348937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Right Arrow 71"/>
          <p:cNvSpPr/>
          <p:nvPr/>
        </p:nvSpPr>
        <p:spPr>
          <a:xfrm rot="10800000">
            <a:off x="2211768" y="5122709"/>
            <a:ext cx="936104" cy="348937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3" name="Objec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9319029"/>
              </p:ext>
            </p:extLst>
          </p:nvPr>
        </p:nvGraphicFramePr>
        <p:xfrm>
          <a:off x="532502" y="4490694"/>
          <a:ext cx="425450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578" name="Equation" r:id="rId19" imgW="177480" imgH="228600" progId="Equation.DSMT4">
                  <p:embed/>
                </p:oleObj>
              </mc:Choice>
              <mc:Fallback>
                <p:oleObj name="Equation" r:id="rId19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502" y="4490694"/>
                        <a:ext cx="425450" cy="547688"/>
                      </a:xfrm>
                      <a:prstGeom prst="rect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ln w="1587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40169"/>
              </p:ext>
            </p:extLst>
          </p:nvPr>
        </p:nvGraphicFramePr>
        <p:xfrm>
          <a:off x="4481513" y="4476750"/>
          <a:ext cx="457200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579" name="Equation" r:id="rId21" imgW="190440" imgH="228600" progId="Equation.DSMT4">
                  <p:embed/>
                </p:oleObj>
              </mc:Choice>
              <mc:Fallback>
                <p:oleObj name="Equation" r:id="rId21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1513" y="4476750"/>
                        <a:ext cx="457200" cy="547688"/>
                      </a:xfrm>
                      <a:prstGeom prst="rect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ln w="1587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3426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="" xmlns:a16="http://schemas.microsoft.com/office/drawing/2014/main" id="{DBC5CDAD-61E7-4904-96FB-CE7D082B28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815888"/>
              </p:ext>
            </p:extLst>
          </p:nvPr>
        </p:nvGraphicFramePr>
        <p:xfrm>
          <a:off x="441573" y="1193704"/>
          <a:ext cx="5778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492" name="Equation" r:id="rId3" imgW="241200" imgH="241200" progId="Equation.DSMT4">
                  <p:embed/>
                </p:oleObj>
              </mc:Choice>
              <mc:Fallback>
                <p:oleObj name="Equation" r:id="rId3" imgW="241200" imgH="241200" progId="Equation.DSMT4">
                  <p:embed/>
                  <p:pic>
                    <p:nvPicPr>
                      <p:cNvPr id="41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573" y="1193704"/>
                        <a:ext cx="577850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CA85F78-4AAE-4B9D-9FE7-A485546268C7}"/>
              </a:ext>
            </a:extLst>
          </p:cNvPr>
          <p:cNvSpPr/>
          <p:nvPr/>
        </p:nvSpPr>
        <p:spPr>
          <a:xfrm>
            <a:off x="1619672" y="1172297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Полное число  доступных микросостояний составной системы                        с  суммарной энергией</a:t>
            </a:r>
            <a:endParaRPr lang="ru-RU" sz="2000" dirty="0"/>
          </a:p>
        </p:txBody>
      </p:sp>
      <p:graphicFrame>
        <p:nvGraphicFramePr>
          <p:cNvPr id="6" name="Object 5">
            <a:extLst>
              <a:ext uri="{FF2B5EF4-FFF2-40B4-BE49-F238E27FC236}">
                <a16:creationId xmlns="" xmlns:a16="http://schemas.microsoft.com/office/drawing/2014/main" id="{24B86502-B7EA-410E-A70F-534B264A52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3906508"/>
              </p:ext>
            </p:extLst>
          </p:nvPr>
        </p:nvGraphicFramePr>
        <p:xfrm>
          <a:off x="2783501" y="1478785"/>
          <a:ext cx="154872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493" name="Equation" r:id="rId5" imgW="774360" imgH="241200" progId="Equation.DSMT4">
                  <p:embed/>
                </p:oleObj>
              </mc:Choice>
              <mc:Fallback>
                <p:oleObj name="Equation" r:id="rId5" imgW="774360" imgH="241200" progId="Equation.DSMT4">
                  <p:embed/>
                  <p:pic>
                    <p:nvPicPr>
                      <p:cNvPr id="62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3501" y="1478785"/>
                        <a:ext cx="1548720" cy="48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50366366-56BC-4FE5-B69B-612CF1C28AA2}"/>
              </a:ext>
            </a:extLst>
          </p:cNvPr>
          <p:cNvSpPr/>
          <p:nvPr/>
        </p:nvSpPr>
        <p:spPr>
          <a:xfrm>
            <a:off x="1619672" y="2235747"/>
            <a:ext cx="75243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Вероятность одного микросостояния согласно постулату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равновероятности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для изолированной системы в равновесии</a:t>
            </a:r>
            <a:endParaRPr lang="ru-RU" sz="2000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="" xmlns:a16="http://schemas.microsoft.com/office/drawing/2014/main" id="{FC1B62F4-10A1-4A16-B3A0-362CEED297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9116654"/>
              </p:ext>
            </p:extLst>
          </p:nvPr>
        </p:nvGraphicFramePr>
        <p:xfrm>
          <a:off x="7227587" y="1434232"/>
          <a:ext cx="1573213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494" name="Equation" r:id="rId7" imgW="787320" imgH="241200" progId="Equation.DSMT4">
                  <p:embed/>
                </p:oleObj>
              </mc:Choice>
              <mc:Fallback>
                <p:oleObj name="Equation" r:id="rId7" imgW="787320" imgH="2412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="" xmlns:a16="http://schemas.microsoft.com/office/drawing/2014/main" id="{24B86502-B7EA-410E-A70F-534B264A52E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7587" y="1434232"/>
                        <a:ext cx="1573213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="" xmlns:a16="http://schemas.microsoft.com/office/drawing/2014/main" id="{A352ADF4-9A35-4098-8C5F-EC8337CD24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0477517"/>
              </p:ext>
            </p:extLst>
          </p:nvPr>
        </p:nvGraphicFramePr>
        <p:xfrm>
          <a:off x="395536" y="2072165"/>
          <a:ext cx="669925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495" name="Equation" r:id="rId9" imgW="279360" imgH="431640" progId="Equation.DSMT4">
                  <p:embed/>
                </p:oleObj>
              </mc:Choice>
              <mc:Fallback>
                <p:oleObj name="Equation" r:id="rId9" imgW="279360" imgH="43164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="" xmlns:a16="http://schemas.microsoft.com/office/drawing/2014/main" id="{DBC5CDAD-61E7-4904-96FB-CE7D082B28E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2072165"/>
                        <a:ext cx="669925" cy="1035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="" xmlns:a16="http://schemas.microsoft.com/office/drawing/2014/main" id="{E60E3041-D6B0-4EED-966A-298EDE71B5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5756166"/>
              </p:ext>
            </p:extLst>
          </p:nvPr>
        </p:nvGraphicFramePr>
        <p:xfrm>
          <a:off x="251520" y="4526572"/>
          <a:ext cx="4143375" cy="1125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496" name="Equation" r:id="rId11" imgW="1726920" imgH="469800" progId="Equation.DSMT4">
                  <p:embed/>
                </p:oleObj>
              </mc:Choice>
              <mc:Fallback>
                <p:oleObj name="Equation" r:id="rId11" imgW="1726920" imgH="4698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A352ADF4-9A35-4098-8C5F-EC8337CD243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4526572"/>
                        <a:ext cx="4143375" cy="1125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="" xmlns:a16="http://schemas.microsoft.com/office/drawing/2014/main" id="{98F4568F-500B-43CF-A780-DA8D4B0460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5396269"/>
              </p:ext>
            </p:extLst>
          </p:nvPr>
        </p:nvGraphicFramePr>
        <p:xfrm>
          <a:off x="251520" y="3407826"/>
          <a:ext cx="1157287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497" name="Equation" r:id="rId13" imgW="482400" imgH="253800" progId="Equation.DSMT4">
                  <p:embed/>
                </p:oleObj>
              </mc:Choice>
              <mc:Fallback>
                <p:oleObj name="Equation" r:id="rId13" imgW="482400" imgH="2538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="" xmlns:a16="http://schemas.microsoft.com/office/drawing/2014/main" id="{E60E3041-D6B0-4EED-966A-298EDE71B57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407826"/>
                        <a:ext cx="1157287" cy="608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C34EA151-681D-4F8A-9344-B1BA18F47967}"/>
              </a:ext>
            </a:extLst>
          </p:cNvPr>
          <p:cNvSpPr/>
          <p:nvPr/>
        </p:nvSpPr>
        <p:spPr>
          <a:xfrm>
            <a:off x="1619672" y="3399366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Число микросостояний когда система №1 имеет энергию в пределах от       до</a:t>
            </a:r>
            <a:endParaRPr lang="ru-RU" sz="2000" dirty="0"/>
          </a:p>
        </p:txBody>
      </p:sp>
      <p:graphicFrame>
        <p:nvGraphicFramePr>
          <p:cNvPr id="14" name="Object 13">
            <a:extLst>
              <a:ext uri="{FF2B5EF4-FFF2-40B4-BE49-F238E27FC236}">
                <a16:creationId xmlns="" xmlns:a16="http://schemas.microsoft.com/office/drawing/2014/main" id="{9AB379B2-1D4C-455E-B32A-3D4048FF29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6462404"/>
              </p:ext>
            </p:extLst>
          </p:nvPr>
        </p:nvGraphicFramePr>
        <p:xfrm>
          <a:off x="3203848" y="3711832"/>
          <a:ext cx="3540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498" name="Equation" r:id="rId15" imgW="177480" imgH="228600" progId="Equation.DSMT4">
                  <p:embed/>
                </p:oleObj>
              </mc:Choice>
              <mc:Fallback>
                <p:oleObj name="Equation" r:id="rId15" imgW="177480" imgH="2286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="" xmlns:a16="http://schemas.microsoft.com/office/drawing/2014/main" id="{FC1B62F4-10A1-4A16-B3A0-362CEED2975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3711832"/>
                        <a:ext cx="354013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="" xmlns:a16="http://schemas.microsoft.com/office/drawing/2014/main" id="{E22A3B55-F06A-4B07-A89A-77520683D1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4876068"/>
              </p:ext>
            </p:extLst>
          </p:nvPr>
        </p:nvGraphicFramePr>
        <p:xfrm>
          <a:off x="4008349" y="3711832"/>
          <a:ext cx="103663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499" name="Equation" r:id="rId17" imgW="520560" imgH="228600" progId="Equation.DSMT4">
                  <p:embed/>
                </p:oleObj>
              </mc:Choice>
              <mc:Fallback>
                <p:oleObj name="Equation" r:id="rId17" imgW="520560" imgH="22860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="" xmlns:a16="http://schemas.microsoft.com/office/drawing/2014/main" id="{9AB379B2-1D4C-455E-B32A-3D4048FF295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8349" y="3711832"/>
                        <a:ext cx="1036638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1B72C1A2-5625-4C2B-86E1-F3835AB90CD6}"/>
              </a:ext>
            </a:extLst>
          </p:cNvPr>
          <p:cNvSpPr/>
          <p:nvPr/>
        </p:nvSpPr>
        <p:spPr>
          <a:xfrm>
            <a:off x="4571999" y="4562985"/>
            <a:ext cx="43204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Вероятность того что система №1 имеет энергию в пределах 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от         до </a:t>
            </a:r>
            <a:endParaRPr lang="ru-RU" sz="2000" dirty="0"/>
          </a:p>
        </p:txBody>
      </p:sp>
      <p:graphicFrame>
        <p:nvGraphicFramePr>
          <p:cNvPr id="17" name="Object 16">
            <a:extLst>
              <a:ext uri="{FF2B5EF4-FFF2-40B4-BE49-F238E27FC236}">
                <a16:creationId xmlns="" xmlns:a16="http://schemas.microsoft.com/office/drawing/2014/main" id="{07632901-F964-47D6-B9D2-41B20D86B9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8368831"/>
              </p:ext>
            </p:extLst>
          </p:nvPr>
        </p:nvGraphicFramePr>
        <p:xfrm>
          <a:off x="195117" y="5690016"/>
          <a:ext cx="4572001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500" name="Equation" r:id="rId19" imgW="1904760" imgH="444240" progId="Equation.DSMT4">
                  <p:embed/>
                </p:oleObj>
              </mc:Choice>
              <mc:Fallback>
                <p:oleObj name="Equation" r:id="rId19" imgW="1904760" imgH="44424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="" xmlns:a16="http://schemas.microsoft.com/office/drawing/2014/main" id="{E60E3041-D6B0-4EED-966A-298EDE71B57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117" y="5690016"/>
                        <a:ext cx="4572001" cy="1063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="" xmlns:a16="http://schemas.microsoft.com/office/drawing/2014/main" id="{4C3323D2-6B9C-44C0-BAF5-A09FEA46E0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8712575"/>
              </p:ext>
            </p:extLst>
          </p:nvPr>
        </p:nvGraphicFramePr>
        <p:xfrm>
          <a:off x="5020864" y="5176138"/>
          <a:ext cx="3540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501" name="Equation" r:id="rId21" imgW="177480" imgH="228600" progId="Equation.DSMT4">
                  <p:embed/>
                </p:oleObj>
              </mc:Choice>
              <mc:Fallback>
                <p:oleObj name="Equation" r:id="rId21" imgW="177480" imgH="22860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="" xmlns:a16="http://schemas.microsoft.com/office/drawing/2014/main" id="{9AB379B2-1D4C-455E-B32A-3D4048FF295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0864" y="5176138"/>
                        <a:ext cx="354013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="" xmlns:a16="http://schemas.microsoft.com/office/drawing/2014/main" id="{D3923CB1-FC0F-439C-9B99-78D70C31ED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4106001"/>
              </p:ext>
            </p:extLst>
          </p:nvPr>
        </p:nvGraphicFramePr>
        <p:xfrm>
          <a:off x="5920514" y="5176138"/>
          <a:ext cx="103663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502" name="Equation" r:id="rId23" imgW="520560" imgH="228600" progId="Equation.DSMT4">
                  <p:embed/>
                </p:oleObj>
              </mc:Choice>
              <mc:Fallback>
                <p:oleObj name="Equation" r:id="rId23" imgW="520560" imgH="22860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="" xmlns:a16="http://schemas.microsoft.com/office/drawing/2014/main" id="{E22A3B55-F06A-4B07-A89A-77520683D1A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0514" y="5176138"/>
                        <a:ext cx="1036638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E61FA772-5034-4DFD-AAD5-1B236CEB9E45}"/>
              </a:ext>
            </a:extLst>
          </p:cNvPr>
          <p:cNvSpPr/>
          <p:nvPr/>
        </p:nvSpPr>
        <p:spPr>
          <a:xfrm>
            <a:off x="441572" y="662747"/>
            <a:ext cx="72728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Изолированная составная система находится в равновесии</a:t>
            </a:r>
            <a:endParaRPr lang="ru-RU" sz="2000" dirty="0"/>
          </a:p>
        </p:txBody>
      </p:sp>
      <p:sp>
        <p:nvSpPr>
          <p:cNvPr id="22" name="Rectangle 4">
            <a:extLst>
              <a:ext uri="{FF2B5EF4-FFF2-40B4-BE49-F238E27FC236}">
                <a16:creationId xmlns="" xmlns:a16="http://schemas.microsoft.com/office/drawing/2014/main" id="{0B73D518-D198-49C1-84BB-45FE590ED43A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441573" y="0"/>
            <a:ext cx="8090433" cy="67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Постулат </a:t>
            </a: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равновероятности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для системы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3" name="Object 22">
            <a:extLst>
              <a:ext uri="{FF2B5EF4-FFF2-40B4-BE49-F238E27FC236}">
                <a16:creationId xmlns="" xmlns:a16="http://schemas.microsoft.com/office/drawing/2014/main" id="{AF9E0D4A-5758-41F6-9BD0-EBFB237549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5993668"/>
              </p:ext>
            </p:extLst>
          </p:nvPr>
        </p:nvGraphicFramePr>
        <p:xfrm>
          <a:off x="8436867" y="109878"/>
          <a:ext cx="455613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503" name="Equation" r:id="rId25" imgW="190440" imgH="190440" progId="Equation.DSMT4">
                  <p:embed/>
                </p:oleObj>
              </mc:Choice>
              <mc:Fallback>
                <p:oleObj name="Equation" r:id="rId25" imgW="190440" imgH="190440" progId="Equation.DSMT4">
                  <p:embed/>
                  <p:pic>
                    <p:nvPicPr>
                      <p:cNvPr id="62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36867" y="109878"/>
                        <a:ext cx="455613" cy="458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B950B6F0-3E89-49EC-AD28-2EA1A0D1FF47}"/>
              </a:ext>
            </a:extLst>
          </p:cNvPr>
          <p:cNvSpPr/>
          <p:nvPr/>
        </p:nvSpPr>
        <p:spPr>
          <a:xfrm>
            <a:off x="4897835" y="5730512"/>
            <a:ext cx="406665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Постоянная нормировки.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Суммирование ведется по всем возможным значениям энергии</a:t>
            </a:r>
            <a:endParaRPr lang="ru-RU" sz="2000" dirty="0"/>
          </a:p>
        </p:txBody>
      </p:sp>
      <p:graphicFrame>
        <p:nvGraphicFramePr>
          <p:cNvPr id="25" name="Object 24">
            <a:extLst>
              <a:ext uri="{FF2B5EF4-FFF2-40B4-BE49-F238E27FC236}">
                <a16:creationId xmlns="" xmlns:a16="http://schemas.microsoft.com/office/drawing/2014/main" id="{47948249-31FA-4BCA-8C02-041CC00A1A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6229267"/>
              </p:ext>
            </p:extLst>
          </p:nvPr>
        </p:nvGraphicFramePr>
        <p:xfrm>
          <a:off x="8726164" y="6352364"/>
          <a:ext cx="3540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504" name="Equation" r:id="rId27" imgW="177480" imgH="228600" progId="Equation.DSMT4">
                  <p:embed/>
                </p:oleObj>
              </mc:Choice>
              <mc:Fallback>
                <p:oleObj name="Equation" r:id="rId27" imgW="177480" imgH="22860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="" xmlns:a16="http://schemas.microsoft.com/office/drawing/2014/main" id="{4C3323D2-6B9C-44C0-BAF5-A09FEA46E0B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26164" y="6352364"/>
                        <a:ext cx="354013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157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="" xmlns:a16="http://schemas.microsoft.com/office/drawing/2014/main" id="{B465DD05-C3BA-492E-AD34-D7C2AEC6B8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7393322"/>
              </p:ext>
            </p:extLst>
          </p:nvPr>
        </p:nvGraphicFramePr>
        <p:xfrm>
          <a:off x="179512" y="1174681"/>
          <a:ext cx="1127125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644" name="Equation" r:id="rId3" imgW="469800" imgH="253800" progId="Equation.DSMT4">
                  <p:embed/>
                </p:oleObj>
              </mc:Choice>
              <mc:Fallback>
                <p:oleObj name="Equation" r:id="rId3" imgW="469800" imgH="2538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="" xmlns:a16="http://schemas.microsoft.com/office/drawing/2014/main" id="{98F4568F-500B-43CF-A780-DA8D4B0460A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174681"/>
                        <a:ext cx="1127125" cy="608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819D8D24-39C2-4F8E-ABC7-249036A87A1D}"/>
              </a:ext>
            </a:extLst>
          </p:cNvPr>
          <p:cNvSpPr/>
          <p:nvPr/>
        </p:nvSpPr>
        <p:spPr>
          <a:xfrm>
            <a:off x="2051720" y="1124744"/>
            <a:ext cx="6912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Полное число  доступных микросостояний системы №1                       с энергией от        до    </a:t>
            </a:r>
            <a:endParaRPr lang="ru-RU" sz="2000" dirty="0"/>
          </a:p>
        </p:txBody>
      </p:sp>
      <p:graphicFrame>
        <p:nvGraphicFramePr>
          <p:cNvPr id="6" name="Object 5">
            <a:extLst>
              <a:ext uri="{FF2B5EF4-FFF2-40B4-BE49-F238E27FC236}">
                <a16:creationId xmlns="" xmlns:a16="http://schemas.microsoft.com/office/drawing/2014/main" id="{801EE697-02BE-4D59-9002-F6EF08E60B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7866077"/>
              </p:ext>
            </p:extLst>
          </p:nvPr>
        </p:nvGraphicFramePr>
        <p:xfrm>
          <a:off x="3851920" y="1442974"/>
          <a:ext cx="3540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645" name="Equation" r:id="rId5" imgW="177480" imgH="228600" progId="Equation.DSMT4">
                  <p:embed/>
                </p:oleObj>
              </mc:Choice>
              <mc:Fallback>
                <p:oleObj name="Equation" r:id="rId5" imgW="177480" imgH="22860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="" xmlns:a16="http://schemas.microsoft.com/office/drawing/2014/main" id="{9AB379B2-1D4C-455E-B32A-3D4048FF295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1442974"/>
                        <a:ext cx="354013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="" xmlns:a16="http://schemas.microsoft.com/office/drawing/2014/main" id="{51413ADA-3554-4A62-9A02-A414B758F1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2824644"/>
              </p:ext>
            </p:extLst>
          </p:nvPr>
        </p:nvGraphicFramePr>
        <p:xfrm>
          <a:off x="4687490" y="1428750"/>
          <a:ext cx="103663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646" name="Equation" r:id="rId7" imgW="520560" imgH="228600" progId="Equation.DSMT4">
                  <p:embed/>
                </p:oleObj>
              </mc:Choice>
              <mc:Fallback>
                <p:oleObj name="Equation" r:id="rId7" imgW="520560" imgH="22860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="" xmlns:a16="http://schemas.microsoft.com/office/drawing/2014/main" id="{E22A3B55-F06A-4B07-A89A-77520683D1A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7490" y="1428750"/>
                        <a:ext cx="1036638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="" xmlns:a16="http://schemas.microsoft.com/office/drawing/2014/main" id="{E798B4E7-AF15-4C34-BE1B-E870EAE795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8404534"/>
              </p:ext>
            </p:extLst>
          </p:nvPr>
        </p:nvGraphicFramePr>
        <p:xfrm>
          <a:off x="179512" y="2132856"/>
          <a:ext cx="1858963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647" name="Equation" r:id="rId9" imgW="774360" imgH="279360" progId="Equation.DSMT4">
                  <p:embed/>
                </p:oleObj>
              </mc:Choice>
              <mc:Fallback>
                <p:oleObj name="Equation" r:id="rId9" imgW="774360" imgH="27936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="" xmlns:a16="http://schemas.microsoft.com/office/drawing/2014/main" id="{B465DD05-C3BA-492E-AD34-D7C2AEC6B84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132856"/>
                        <a:ext cx="1858963" cy="669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91E287A-DC1D-4806-85F3-52E8EED06613}"/>
              </a:ext>
            </a:extLst>
          </p:cNvPr>
          <p:cNvSpPr/>
          <p:nvPr/>
        </p:nvSpPr>
        <p:spPr>
          <a:xfrm>
            <a:off x="2054574" y="2094895"/>
            <a:ext cx="6912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Полное число  доступных микросостояний системы №2                       с энергией от                                      до    </a:t>
            </a:r>
            <a:endParaRPr lang="ru-RU" sz="2000" dirty="0"/>
          </a:p>
        </p:txBody>
      </p:sp>
      <p:graphicFrame>
        <p:nvGraphicFramePr>
          <p:cNvPr id="10" name="Object 9">
            <a:extLst>
              <a:ext uri="{FF2B5EF4-FFF2-40B4-BE49-F238E27FC236}">
                <a16:creationId xmlns="" xmlns:a16="http://schemas.microsoft.com/office/drawing/2014/main" id="{E2BA154A-BA5D-4B0D-8D80-B4F1E0977E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5673058"/>
              </p:ext>
            </p:extLst>
          </p:nvPr>
        </p:nvGraphicFramePr>
        <p:xfrm>
          <a:off x="3940735" y="2422986"/>
          <a:ext cx="226008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648" name="Equation" r:id="rId11" imgW="1130040" imgH="241200" progId="Equation.DSMT4">
                  <p:embed/>
                </p:oleObj>
              </mc:Choice>
              <mc:Fallback>
                <p:oleObj name="Equation" r:id="rId11" imgW="1130040" imgH="2412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="" xmlns:a16="http://schemas.microsoft.com/office/drawing/2014/main" id="{E798B4E7-AF15-4C34-BE1B-E870EAE7951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0735" y="2422986"/>
                        <a:ext cx="2260080" cy="48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="" xmlns:a16="http://schemas.microsoft.com/office/drawing/2014/main" id="{E7079F7D-6046-4257-A677-25E3CF9351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6019751"/>
              </p:ext>
            </p:extLst>
          </p:nvPr>
        </p:nvGraphicFramePr>
        <p:xfrm>
          <a:off x="6804248" y="2424365"/>
          <a:ext cx="15748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649" name="Equation" r:id="rId13" imgW="787320" imgH="241200" progId="Equation.DSMT4">
                  <p:embed/>
                </p:oleObj>
              </mc:Choice>
              <mc:Fallback>
                <p:oleObj name="Equation" r:id="rId13" imgW="787320" imgH="2412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="" xmlns:a16="http://schemas.microsoft.com/office/drawing/2014/main" id="{E2BA154A-BA5D-4B0D-8D80-B4F1E0977EF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8" y="2424365"/>
                        <a:ext cx="15748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4">
            <a:extLst>
              <a:ext uri="{FF2B5EF4-FFF2-40B4-BE49-F238E27FC236}">
                <a16:creationId xmlns="" xmlns:a16="http://schemas.microsoft.com/office/drawing/2014/main" id="{7E541387-3D38-4C3E-A798-EDFC47F36728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0" y="96036"/>
            <a:ext cx="8676456" cy="67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Подсчет числа микросостояний по энергии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1618C7D0-0E76-4DFD-882C-063E3F460139}"/>
              </a:ext>
            </a:extLst>
          </p:cNvPr>
          <p:cNvSpPr/>
          <p:nvPr/>
        </p:nvSpPr>
        <p:spPr>
          <a:xfrm>
            <a:off x="38350" y="3287034"/>
            <a:ext cx="92141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Каждое состояние системы №1 комбинируется с состоянием системы №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2,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следовательно, микросостояния перемножаются</a:t>
            </a:r>
            <a:endParaRPr lang="ru-RU" sz="2000" dirty="0"/>
          </a:p>
        </p:txBody>
      </p:sp>
      <p:graphicFrame>
        <p:nvGraphicFramePr>
          <p:cNvPr id="15" name="Object 14">
            <a:extLst>
              <a:ext uri="{FF2B5EF4-FFF2-40B4-BE49-F238E27FC236}">
                <a16:creationId xmlns="" xmlns:a16="http://schemas.microsoft.com/office/drawing/2014/main" id="{A0219DE0-A765-47C8-80F0-F9C7996C8E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7696631"/>
              </p:ext>
            </p:extLst>
          </p:nvPr>
        </p:nvGraphicFramePr>
        <p:xfrm>
          <a:off x="183934" y="4040026"/>
          <a:ext cx="4478338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650" name="Equation" r:id="rId15" imgW="1866600" imgH="279360" progId="Equation.DSMT4">
                  <p:embed/>
                </p:oleObj>
              </mc:Choice>
              <mc:Fallback>
                <p:oleObj name="Equation" r:id="rId15" imgW="1866600" imgH="27936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="" xmlns:a16="http://schemas.microsoft.com/office/drawing/2014/main" id="{98F4568F-500B-43CF-A780-DA8D4B0460A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34" y="4040026"/>
                        <a:ext cx="4478338" cy="669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="" xmlns:a16="http://schemas.microsoft.com/office/drawing/2014/main" id="{A267F7E8-022A-44F4-8AA3-B08797809F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3321397"/>
              </p:ext>
            </p:extLst>
          </p:nvPr>
        </p:nvGraphicFramePr>
        <p:xfrm>
          <a:off x="230039" y="5661944"/>
          <a:ext cx="7951788" cy="118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651" name="Equation" r:id="rId17" imgW="3314520" imgH="495000" progId="Equation.DSMT4">
                  <p:embed/>
                </p:oleObj>
              </mc:Choice>
              <mc:Fallback>
                <p:oleObj name="Equation" r:id="rId17" imgW="3314520" imgH="4950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="" xmlns:a16="http://schemas.microsoft.com/office/drawing/2014/main" id="{E60E3041-D6B0-4EED-966A-298EDE71B57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039" y="5661944"/>
                        <a:ext cx="7951788" cy="1184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190FF039-A811-44AC-88E5-E50265B15817}"/>
              </a:ext>
            </a:extLst>
          </p:cNvPr>
          <p:cNvSpPr/>
          <p:nvPr/>
        </p:nvSpPr>
        <p:spPr>
          <a:xfrm>
            <a:off x="110358" y="4941168"/>
            <a:ext cx="89261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Вероятность состояния, когда в составной системе система №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имеет энергию от        до </a:t>
            </a:r>
            <a:endParaRPr lang="ru-RU" sz="2000" dirty="0"/>
          </a:p>
        </p:txBody>
      </p:sp>
      <p:graphicFrame>
        <p:nvGraphicFramePr>
          <p:cNvPr id="18" name="Object 17">
            <a:extLst>
              <a:ext uri="{FF2B5EF4-FFF2-40B4-BE49-F238E27FC236}">
                <a16:creationId xmlns="" xmlns:a16="http://schemas.microsoft.com/office/drawing/2014/main" id="{11BC387F-D744-4057-8912-89F4DE85F7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9278347"/>
              </p:ext>
            </p:extLst>
          </p:nvPr>
        </p:nvGraphicFramePr>
        <p:xfrm>
          <a:off x="1619672" y="5243424"/>
          <a:ext cx="3540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652" name="Equation" r:id="rId19" imgW="177480" imgH="228600" progId="Equation.DSMT4">
                  <p:embed/>
                </p:oleObj>
              </mc:Choice>
              <mc:Fallback>
                <p:oleObj name="Equation" r:id="rId19" imgW="177480" imgH="2286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="" xmlns:a16="http://schemas.microsoft.com/office/drawing/2014/main" id="{801EE697-02BE-4D59-9002-F6EF08E60B6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5243424"/>
                        <a:ext cx="354013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="" xmlns:a16="http://schemas.microsoft.com/office/drawing/2014/main" id="{DF966F40-1B28-4204-AFCD-9969EFC5A1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6750781"/>
              </p:ext>
            </p:extLst>
          </p:nvPr>
        </p:nvGraphicFramePr>
        <p:xfrm>
          <a:off x="2455242" y="5229200"/>
          <a:ext cx="103663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653" name="Equation" r:id="rId20" imgW="520560" imgH="228600" progId="Equation.DSMT4">
                  <p:embed/>
                </p:oleObj>
              </mc:Choice>
              <mc:Fallback>
                <p:oleObj name="Equation" r:id="rId20" imgW="520560" imgH="2286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="" xmlns:a16="http://schemas.microsoft.com/office/drawing/2014/main" id="{51413ADA-3554-4A62-9A02-A414B758F1E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5242" y="5229200"/>
                        <a:ext cx="1036638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548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E0BA962E-3D12-4350-9420-83561F5CAD2C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53752" y="0"/>
            <a:ext cx="9036496" cy="67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Особенности вероятности как функции энергии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="" xmlns:a16="http://schemas.microsoft.com/office/drawing/2014/main" id="{58B0FCC3-7F3F-4608-A843-6DC2DF1C4C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0061342"/>
              </p:ext>
            </p:extLst>
          </p:nvPr>
        </p:nvGraphicFramePr>
        <p:xfrm>
          <a:off x="215953" y="1440941"/>
          <a:ext cx="1127125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443" name="Equation" r:id="rId3" imgW="469800" imgH="253800" progId="Equation.DSMT4">
                  <p:embed/>
                </p:oleObj>
              </mc:Choice>
              <mc:Fallback>
                <p:oleObj name="Equation" r:id="rId3" imgW="469800" imgH="25380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="" xmlns:a16="http://schemas.microsoft.com/office/drawing/2014/main" id="{B465DD05-C3BA-492E-AD34-D7C2AEC6B84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953" y="1440941"/>
                        <a:ext cx="1127125" cy="608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="" xmlns:a16="http://schemas.microsoft.com/office/drawing/2014/main" id="{7F4FCB46-304A-4FAF-A2F5-EB6DC47D0A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6298412"/>
              </p:ext>
            </p:extLst>
          </p:nvPr>
        </p:nvGraphicFramePr>
        <p:xfrm>
          <a:off x="184996" y="2048953"/>
          <a:ext cx="1189038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444" name="Equation" r:id="rId5" imgW="495000" imgH="253800" progId="Equation.DSMT4">
                  <p:embed/>
                </p:oleObj>
              </mc:Choice>
              <mc:Fallback>
                <p:oleObj name="Equation" r:id="rId5" imgW="495000" imgH="2538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="" xmlns:a16="http://schemas.microsoft.com/office/drawing/2014/main" id="{E798B4E7-AF15-4C34-BE1B-E870EAE7951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996" y="2048953"/>
                        <a:ext cx="1189038" cy="608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D5683CF4-CD5D-4060-B2B7-C73BA3103E6C}"/>
              </a:ext>
            </a:extLst>
          </p:cNvPr>
          <p:cNvSpPr/>
          <p:nvPr/>
        </p:nvSpPr>
        <p:spPr>
          <a:xfrm>
            <a:off x="2123728" y="1473733"/>
            <a:ext cx="69127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Обе системы №1 и №2 обладают большим числом степеней свободы           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Число микросостояний обеих систем быстро растет с ростом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энергии               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Но в силу закона  сохранения энергии </a:t>
            </a:r>
            <a:endParaRPr lang="ru-RU" sz="2000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="" xmlns:a16="http://schemas.microsoft.com/office/drawing/2014/main" id="{3071CFF0-0969-4301-BE3F-167959E342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6754909"/>
              </p:ext>
            </p:extLst>
          </p:nvPr>
        </p:nvGraphicFramePr>
        <p:xfrm>
          <a:off x="209039" y="633575"/>
          <a:ext cx="4600576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445" name="Equation" r:id="rId7" imgW="1917360" imgH="279360" progId="Equation.DSMT4">
                  <p:embed/>
                </p:oleObj>
              </mc:Choice>
              <mc:Fallback>
                <p:oleObj name="Equation" r:id="rId7" imgW="1917360" imgH="27936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="" xmlns:a16="http://schemas.microsoft.com/office/drawing/2014/main" id="{A267F7E8-022A-44F4-8AA3-B08797809F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039" y="633575"/>
                        <a:ext cx="4600576" cy="668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="" xmlns:a16="http://schemas.microsoft.com/office/drawing/2014/main" id="{7C6E3C02-0A0E-457B-9E85-6E49230D2F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9585238"/>
              </p:ext>
            </p:extLst>
          </p:nvPr>
        </p:nvGraphicFramePr>
        <p:xfrm>
          <a:off x="6875444" y="2360160"/>
          <a:ext cx="15748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446" name="Equation" r:id="rId9" imgW="787320" imgH="241200" progId="Equation.DSMT4">
                  <p:embed/>
                </p:oleObj>
              </mc:Choice>
              <mc:Fallback>
                <p:oleObj name="Equation" r:id="rId9" imgW="787320" imgH="2412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="" xmlns:a16="http://schemas.microsoft.com/office/drawing/2014/main" id="{E7079F7D-6046-4257-A677-25E3CF9351B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5444" y="2360160"/>
                        <a:ext cx="15748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="" xmlns:a16="http://schemas.microsoft.com/office/drawing/2014/main" id="{ABE347C5-04A0-4457-92B5-50F9E4B791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9699578"/>
              </p:ext>
            </p:extLst>
          </p:nvPr>
        </p:nvGraphicFramePr>
        <p:xfrm>
          <a:off x="184996" y="2716178"/>
          <a:ext cx="1858963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447" name="Equation" r:id="rId11" imgW="774360" imgH="279360" progId="Equation.DSMT4">
                  <p:embed/>
                </p:oleObj>
              </mc:Choice>
              <mc:Fallback>
                <p:oleObj name="Equation" r:id="rId11" imgW="774360" imgH="27936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="" xmlns:a16="http://schemas.microsoft.com/office/drawing/2014/main" id="{7F4FCB46-304A-4FAF-A2F5-EB6DC47D0A1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996" y="2716178"/>
                        <a:ext cx="1858963" cy="669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9602FD1E-F6C0-44E0-AC38-2E5EE0401C54}"/>
              </a:ext>
            </a:extLst>
          </p:cNvPr>
          <p:cNvSpPr/>
          <p:nvPr/>
        </p:nvSpPr>
        <p:spPr>
          <a:xfrm>
            <a:off x="2114267" y="2827784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Быстро убывает как функция энергии первой системы </a:t>
            </a:r>
            <a:endParaRPr lang="ru-RU" sz="2000" dirty="0"/>
          </a:p>
        </p:txBody>
      </p:sp>
      <p:graphicFrame>
        <p:nvGraphicFramePr>
          <p:cNvPr id="12" name="Object 11">
            <a:extLst>
              <a:ext uri="{FF2B5EF4-FFF2-40B4-BE49-F238E27FC236}">
                <a16:creationId xmlns="" xmlns:a16="http://schemas.microsoft.com/office/drawing/2014/main" id="{BEEDD931-C0B1-4973-9356-204A0C7550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527363"/>
              </p:ext>
            </p:extLst>
          </p:nvPr>
        </p:nvGraphicFramePr>
        <p:xfrm>
          <a:off x="8707326" y="2810850"/>
          <a:ext cx="355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448" name="Equation" r:id="rId13" imgW="177480" imgH="228600" progId="Equation.DSMT4">
                  <p:embed/>
                </p:oleObj>
              </mc:Choice>
              <mc:Fallback>
                <p:oleObj name="Equation" r:id="rId13" imgW="177480" imgH="2286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7C6E3C02-0A0E-457B-9E85-6E49230D2F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07326" y="2810850"/>
                        <a:ext cx="3556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="" xmlns:a16="http://schemas.microsoft.com/office/drawing/2014/main" id="{E9E7B2F8-B4C4-428A-9AFE-F84E8A2923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1404205"/>
              </p:ext>
            </p:extLst>
          </p:nvPr>
        </p:nvGraphicFramePr>
        <p:xfrm>
          <a:off x="4427984" y="1767163"/>
          <a:ext cx="736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449" name="Equation" r:id="rId15" imgW="368280" imgH="228600" progId="Equation.DSMT4">
                  <p:embed/>
                </p:oleObj>
              </mc:Choice>
              <mc:Fallback>
                <p:oleObj name="Equation" r:id="rId15" imgW="368280" imgH="2286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7C6E3C02-0A0E-457B-9E85-6E49230D2F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1767163"/>
                        <a:ext cx="7366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31FCDF9A-2424-4FEC-AA0A-3BF174AF5200}"/>
              </a:ext>
            </a:extLst>
          </p:cNvPr>
          <p:cNvSpPr/>
          <p:nvPr/>
        </p:nvSpPr>
        <p:spPr>
          <a:xfrm>
            <a:off x="251520" y="3785908"/>
            <a:ext cx="36724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Произведение быстро  растущей функции на быстро убывающую </a:t>
            </a:r>
            <a:endParaRPr lang="ru-RU" sz="2000" dirty="0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6B8D53EA-DC42-48E6-B3F1-61E658C11ABF}"/>
              </a:ext>
            </a:extLst>
          </p:cNvPr>
          <p:cNvSpPr/>
          <p:nvPr/>
        </p:nvSpPr>
        <p:spPr>
          <a:xfrm>
            <a:off x="251520" y="5535342"/>
            <a:ext cx="2592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Острый максимум !</a:t>
            </a:r>
          </a:p>
        </p:txBody>
      </p:sp>
      <p:sp>
        <p:nvSpPr>
          <p:cNvPr id="16" name="Down Arrow 21">
            <a:extLst>
              <a:ext uri="{FF2B5EF4-FFF2-40B4-BE49-F238E27FC236}">
                <a16:creationId xmlns="" xmlns:a16="http://schemas.microsoft.com/office/drawing/2014/main" id="{193A26DA-F9F8-4774-A41F-522E1B8D4381}"/>
              </a:ext>
            </a:extLst>
          </p:cNvPr>
          <p:cNvSpPr/>
          <p:nvPr/>
        </p:nvSpPr>
        <p:spPr>
          <a:xfrm rot="16200000">
            <a:off x="1275537" y="4689365"/>
            <a:ext cx="400110" cy="10082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991D72BE-923F-48EF-9AEC-0EDFD37D7739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317" y="3452202"/>
            <a:ext cx="3899059" cy="3249215"/>
          </a:xfrm>
          <a:prstGeom prst="rect">
            <a:avLst/>
          </a:prstGeom>
        </p:spPr>
      </p:pic>
      <p:graphicFrame>
        <p:nvGraphicFramePr>
          <p:cNvPr id="17" name="Object 16">
            <a:extLst>
              <a:ext uri="{FF2B5EF4-FFF2-40B4-BE49-F238E27FC236}">
                <a16:creationId xmlns="" xmlns:a16="http://schemas.microsoft.com/office/drawing/2014/main" id="{8C666426-B597-4CB6-99E2-10FEAF6A93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621847"/>
              </p:ext>
            </p:extLst>
          </p:nvPr>
        </p:nvGraphicFramePr>
        <p:xfrm>
          <a:off x="7450569" y="5932748"/>
          <a:ext cx="283968" cy="365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450" name="Equation" r:id="rId18" imgW="177480" imgH="228600" progId="Equation.DSMT4">
                  <p:embed/>
                </p:oleObj>
              </mc:Choice>
              <mc:Fallback>
                <p:oleObj name="Equation" r:id="rId18" imgW="177480" imgH="2286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="" xmlns:a16="http://schemas.microsoft.com/office/drawing/2014/main" id="{3071CFF0-0969-4301-BE3F-167959E342E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0569" y="5932748"/>
                        <a:ext cx="283968" cy="3657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="" xmlns:a16="http://schemas.microsoft.com/office/drawing/2014/main" id="{A1128D70-0102-44A8-A3EE-54A1D73364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3834422"/>
              </p:ext>
            </p:extLst>
          </p:nvPr>
        </p:nvGraphicFramePr>
        <p:xfrm>
          <a:off x="6985034" y="3754225"/>
          <a:ext cx="75168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451" name="Equation" r:id="rId20" imgW="469800" imgH="253800" progId="Equation.DSMT4">
                  <p:embed/>
                </p:oleObj>
              </mc:Choice>
              <mc:Fallback>
                <p:oleObj name="Equation" r:id="rId20" imgW="469800" imgH="2538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="" xmlns:a16="http://schemas.microsoft.com/office/drawing/2014/main" id="{58B0FCC3-7F3F-4608-A843-6DC2DF1C4CF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34" y="3754225"/>
                        <a:ext cx="751680" cy="406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="" xmlns:a16="http://schemas.microsoft.com/office/drawing/2014/main" id="{2F43A251-AEE7-4286-A794-0A36725FB6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2624146"/>
              </p:ext>
            </p:extLst>
          </p:nvPr>
        </p:nvGraphicFramePr>
        <p:xfrm>
          <a:off x="4574742" y="3754225"/>
          <a:ext cx="1238976" cy="446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452" name="Equation" r:id="rId21" imgW="774360" imgH="279360" progId="Equation.DSMT4">
                  <p:embed/>
                </p:oleObj>
              </mc:Choice>
              <mc:Fallback>
                <p:oleObj name="Equation" r:id="rId21" imgW="774360" imgH="27936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="" xmlns:a16="http://schemas.microsoft.com/office/drawing/2014/main" id="{ABE347C5-04A0-4457-92B5-50F9E4B791B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4742" y="3754225"/>
                        <a:ext cx="1238976" cy="4469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020860F8-F828-42F9-95FC-BB38E2AA0DD1}"/>
              </a:ext>
            </a:extLst>
          </p:cNvPr>
          <p:cNvSpPr/>
          <p:nvPr/>
        </p:nvSpPr>
        <p:spPr>
          <a:xfrm>
            <a:off x="4955667" y="661494"/>
            <a:ext cx="38564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Вероятность состояния с энергией      у системы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№1  </a:t>
            </a:r>
            <a:endParaRPr lang="ru-RU" sz="2000" dirty="0"/>
          </a:p>
        </p:txBody>
      </p:sp>
      <p:graphicFrame>
        <p:nvGraphicFramePr>
          <p:cNvPr id="21" name="Object 20">
            <a:extLst>
              <a:ext uri="{FF2B5EF4-FFF2-40B4-BE49-F238E27FC236}">
                <a16:creationId xmlns="" xmlns:a16="http://schemas.microsoft.com/office/drawing/2014/main" id="{08ADB832-F3B4-445D-B01F-008178DC38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8247812"/>
              </p:ext>
            </p:extLst>
          </p:nvPr>
        </p:nvGraphicFramePr>
        <p:xfrm>
          <a:off x="6156176" y="959443"/>
          <a:ext cx="3540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453" name="Equation" r:id="rId22" imgW="177480" imgH="228600" progId="Equation.DSMT4">
                  <p:embed/>
                </p:oleObj>
              </mc:Choice>
              <mc:Fallback>
                <p:oleObj name="Equation" r:id="rId22" imgW="177480" imgH="22860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="" xmlns:a16="http://schemas.microsoft.com/office/drawing/2014/main" id="{11BC387F-D744-4057-8912-89F4DE85F73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959443"/>
                        <a:ext cx="354013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="" xmlns:a16="http://schemas.microsoft.com/office/drawing/2014/main" id="{B45C1F2D-B9DF-4394-BD66-D7DC4CE1E9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451514"/>
              </p:ext>
            </p:extLst>
          </p:nvPr>
        </p:nvGraphicFramePr>
        <p:xfrm>
          <a:off x="7037040" y="2068436"/>
          <a:ext cx="8636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454" name="Equation" r:id="rId24" imgW="431640" imgH="190440" progId="Equation.DSMT4">
                  <p:embed/>
                </p:oleObj>
              </mc:Choice>
              <mc:Fallback>
                <p:oleObj name="Equation" r:id="rId24" imgW="431640" imgH="1904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7C6E3C02-0A0E-457B-9E85-6E49230D2F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7040" y="2068436"/>
                        <a:ext cx="8636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327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4C157A73-10BC-4A22-ABAD-43D35988EF9B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53752" y="0"/>
            <a:ext cx="9036496" cy="67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Максимум вероятности и точка равновесия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="" xmlns:a16="http://schemas.microsoft.com/office/drawing/2014/main" id="{5EF76E57-D493-466F-8F81-EBD53DD0FC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2730689"/>
              </p:ext>
            </p:extLst>
          </p:nvPr>
        </p:nvGraphicFramePr>
        <p:xfrm>
          <a:off x="107504" y="692696"/>
          <a:ext cx="6427788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435" name="Equation" r:id="rId3" imgW="2679480" imgH="279360" progId="Equation.DSMT4">
                  <p:embed/>
                </p:oleObj>
              </mc:Choice>
              <mc:Fallback>
                <p:oleObj name="Equation" r:id="rId3" imgW="2679480" imgH="27936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="" xmlns:a16="http://schemas.microsoft.com/office/drawing/2014/main" id="{3071CFF0-0969-4301-BE3F-167959E342E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692696"/>
                        <a:ext cx="6427788" cy="668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80BDAF94-DE46-4F2E-A8D5-6E91D7771A58}"/>
              </a:ext>
            </a:extLst>
          </p:cNvPr>
          <p:cNvSpPr/>
          <p:nvPr/>
        </p:nvSpPr>
        <p:spPr>
          <a:xfrm>
            <a:off x="6560032" y="704998"/>
            <a:ext cx="25922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Логарифмирование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вероятности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="" xmlns:a16="http://schemas.microsoft.com/office/drawing/2014/main" id="{72452EBF-7723-4619-BE4E-6760B7483F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157006"/>
              </p:ext>
            </p:extLst>
          </p:nvPr>
        </p:nvGraphicFramePr>
        <p:xfrm>
          <a:off x="827584" y="1628800"/>
          <a:ext cx="2803525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436" name="Equation" r:id="rId5" imgW="1168200" imgH="431640" progId="Equation.DSMT4">
                  <p:embed/>
                </p:oleObj>
              </mc:Choice>
              <mc:Fallback>
                <p:oleObj name="Equation" r:id="rId5" imgW="1168200" imgH="43164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="" xmlns:a16="http://schemas.microsoft.com/office/drawing/2014/main" id="{5EF76E57-D493-466F-8F81-EBD53DD0FCD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1628800"/>
                        <a:ext cx="2803525" cy="1031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71398D0-C871-4A10-82A7-6B411E4891FB}"/>
              </a:ext>
            </a:extLst>
          </p:cNvPr>
          <p:cNvSpPr/>
          <p:nvPr/>
        </p:nvSpPr>
        <p:spPr>
          <a:xfrm>
            <a:off x="4283967" y="1637376"/>
            <a:ext cx="41044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Условие для поиска максимума вероятности и соответствующей энергии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="" xmlns:a16="http://schemas.microsoft.com/office/drawing/2014/main" id="{67E3B735-B420-4681-BD37-828BFA1FB5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0905418"/>
              </p:ext>
            </p:extLst>
          </p:nvPr>
        </p:nvGraphicFramePr>
        <p:xfrm>
          <a:off x="261950" y="3141464"/>
          <a:ext cx="4995863" cy="1093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437" name="Equation" r:id="rId7" imgW="2082600" imgH="457200" progId="Equation.DSMT4">
                  <p:embed/>
                </p:oleObj>
              </mc:Choice>
              <mc:Fallback>
                <p:oleObj name="Equation" r:id="rId7" imgW="2082600" imgH="4572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="" xmlns:a16="http://schemas.microsoft.com/office/drawing/2014/main" id="{5EF76E57-D493-466F-8F81-EBD53DD0FCD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950" y="3141464"/>
                        <a:ext cx="4995863" cy="1093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="" xmlns:a16="http://schemas.microsoft.com/office/drawing/2014/main" id="{F8DE8098-71FD-44FD-914C-36E5F17FD8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7041758"/>
              </p:ext>
            </p:extLst>
          </p:nvPr>
        </p:nvGraphicFramePr>
        <p:xfrm>
          <a:off x="6450248" y="2857040"/>
          <a:ext cx="15748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438" name="Equation" r:id="rId9" imgW="787320" imgH="241200" progId="Equation.DSMT4">
                  <p:embed/>
                </p:oleObj>
              </mc:Choice>
              <mc:Fallback>
                <p:oleObj name="Equation" r:id="rId9" imgW="787320" imgH="2412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7C6E3C02-0A0E-457B-9E85-6E49230D2F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0248" y="2857040"/>
                        <a:ext cx="15748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Down Arrow 21">
            <a:extLst>
              <a:ext uri="{FF2B5EF4-FFF2-40B4-BE49-F238E27FC236}">
                <a16:creationId xmlns="" xmlns:a16="http://schemas.microsoft.com/office/drawing/2014/main" id="{71C9982D-120D-4293-836D-06DEEBC10BA6}"/>
              </a:ext>
            </a:extLst>
          </p:cNvPr>
          <p:cNvSpPr/>
          <p:nvPr/>
        </p:nvSpPr>
        <p:spPr>
          <a:xfrm rot="16200000">
            <a:off x="8310389" y="3057394"/>
            <a:ext cx="400110" cy="74321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Object 11">
            <a:extLst>
              <a:ext uri="{FF2B5EF4-FFF2-40B4-BE49-F238E27FC236}">
                <a16:creationId xmlns="" xmlns:a16="http://schemas.microsoft.com/office/drawing/2014/main" id="{D058815B-9617-416E-A900-DB42413B5F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604363"/>
              </p:ext>
            </p:extLst>
          </p:nvPr>
        </p:nvGraphicFramePr>
        <p:xfrm>
          <a:off x="6516216" y="3366093"/>
          <a:ext cx="11938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439" name="Equation" r:id="rId11" imgW="596880" imgH="431640" progId="Equation.DSMT4">
                  <p:embed/>
                </p:oleObj>
              </mc:Choice>
              <mc:Fallback>
                <p:oleObj name="Equation" r:id="rId11" imgW="596880" imgH="43164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="" xmlns:a16="http://schemas.microsoft.com/office/drawing/2014/main" id="{F8DE8098-71FD-44FD-914C-36E5F17FD8E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3366093"/>
                        <a:ext cx="11938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="" xmlns:a16="http://schemas.microsoft.com/office/drawing/2014/main" id="{5CFDAE27-F92C-49CC-8E83-CE143AC6C0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6091476"/>
              </p:ext>
            </p:extLst>
          </p:nvPr>
        </p:nvGraphicFramePr>
        <p:xfrm>
          <a:off x="395536" y="5285007"/>
          <a:ext cx="2559050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440" name="Equation" r:id="rId13" imgW="1066680" imgH="253800" progId="Equation.DSMT4">
                  <p:embed/>
                </p:oleObj>
              </mc:Choice>
              <mc:Fallback>
                <p:oleObj name="Equation" r:id="rId13" imgW="1066680" imgH="2538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67E3B735-B420-4681-BD37-828BFA1FB58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5285007"/>
                        <a:ext cx="2559050" cy="6080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50A2EC8B-DA5F-427E-95B3-820CAB157313}"/>
              </a:ext>
            </a:extLst>
          </p:cNvPr>
          <p:cNvSpPr/>
          <p:nvPr/>
        </p:nvSpPr>
        <p:spPr>
          <a:xfrm>
            <a:off x="261950" y="4437112"/>
            <a:ext cx="41044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Фундаментальное условие максимума вероятности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="" xmlns:a16="http://schemas.microsoft.com/office/drawing/2014/main" id="{A5D5916A-8CE1-463C-A81E-72F2A59E50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494642"/>
              </p:ext>
            </p:extLst>
          </p:nvPr>
        </p:nvGraphicFramePr>
        <p:xfrm>
          <a:off x="5377745" y="2229798"/>
          <a:ext cx="93960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441" name="Equation" r:id="rId15" imgW="469800" imgH="241200" progId="Equation.DSMT4">
                  <p:embed/>
                </p:oleObj>
              </mc:Choice>
              <mc:Fallback>
                <p:oleObj name="Equation" r:id="rId15" imgW="469800" imgH="2412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="" xmlns:a16="http://schemas.microsoft.com/office/drawing/2014/main" id="{72452EBF-7723-4619-BE4E-6760B7483F6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7745" y="2229798"/>
                        <a:ext cx="939600" cy="48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="" xmlns:a16="http://schemas.microsoft.com/office/drawing/2014/main" id="{5EF9A02B-7D1C-4162-86CC-1F1E3C0C9D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6771626"/>
              </p:ext>
            </p:extLst>
          </p:nvPr>
        </p:nvGraphicFramePr>
        <p:xfrm>
          <a:off x="4745163" y="4895580"/>
          <a:ext cx="3321050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442" name="Equation" r:id="rId17" imgW="1384200" imgH="393480" progId="Equation.DSMT4">
                  <p:embed/>
                </p:oleObj>
              </mc:Choice>
              <mc:Fallback>
                <p:oleObj name="Equation" r:id="rId17" imgW="1384200" imgH="39348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="" xmlns:a16="http://schemas.microsoft.com/office/drawing/2014/main" id="{5CFDAE27-F92C-49CC-8E83-CE143AC6C0F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5163" y="4895580"/>
                        <a:ext cx="3321050" cy="94297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755C1EFB-4EDF-48DE-A262-0F33C3A621A1}"/>
              </a:ext>
            </a:extLst>
          </p:cNvPr>
          <p:cNvSpPr/>
          <p:nvPr/>
        </p:nvSpPr>
        <p:spPr>
          <a:xfrm>
            <a:off x="4741268" y="4442491"/>
            <a:ext cx="33210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Функция энергии системы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4FAEB247-4613-491D-8B37-BF3EF7D297C1}"/>
              </a:ext>
            </a:extLst>
          </p:cNvPr>
          <p:cNvSpPr/>
          <p:nvPr/>
        </p:nvSpPr>
        <p:spPr>
          <a:xfrm>
            <a:off x="187482" y="6105490"/>
            <a:ext cx="87770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Определяет энергию подсистем         и                         , при которых вероятность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макросостояния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максимальна, т.е. система в равновесии</a:t>
            </a:r>
          </a:p>
        </p:txBody>
      </p:sp>
      <p:graphicFrame>
        <p:nvGraphicFramePr>
          <p:cNvPr id="19" name="Object 18">
            <a:extLst>
              <a:ext uri="{FF2B5EF4-FFF2-40B4-BE49-F238E27FC236}">
                <a16:creationId xmlns="" xmlns:a16="http://schemas.microsoft.com/office/drawing/2014/main" id="{865FB765-B8D4-436A-A57C-03C94CA747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880423"/>
              </p:ext>
            </p:extLst>
          </p:nvPr>
        </p:nvGraphicFramePr>
        <p:xfrm>
          <a:off x="4217040" y="6112222"/>
          <a:ext cx="35496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443" name="Equation" r:id="rId19" imgW="177480" imgH="241200" progId="Equation.DSMT4">
                  <p:embed/>
                </p:oleObj>
              </mc:Choice>
              <mc:Fallback>
                <p:oleObj name="Equation" r:id="rId19" imgW="177480" imgH="24120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="" xmlns:a16="http://schemas.microsoft.com/office/drawing/2014/main" id="{A5D5916A-8CE1-463C-A81E-72F2A59E50D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7040" y="6112222"/>
                        <a:ext cx="354960" cy="48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="" xmlns:a16="http://schemas.microsoft.com/office/drawing/2014/main" id="{8B5A52E0-43AB-4C20-BE40-DBA0AE3E93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6784946"/>
              </p:ext>
            </p:extLst>
          </p:nvPr>
        </p:nvGraphicFramePr>
        <p:xfrm>
          <a:off x="4985232" y="6100217"/>
          <a:ext cx="15748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444" name="Equation" r:id="rId21" imgW="787320" imgH="241200" progId="Equation.DSMT4">
                  <p:embed/>
                </p:oleObj>
              </mc:Choice>
              <mc:Fallback>
                <p:oleObj name="Equation" r:id="rId21" imgW="787320" imgH="2412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="" xmlns:a16="http://schemas.microsoft.com/office/drawing/2014/main" id="{F8DE8098-71FD-44FD-914C-36E5F17FD8E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5232" y="6100217"/>
                        <a:ext cx="15748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412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B07F156A-816F-4963-8310-BE369120BFB2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53752" y="0"/>
            <a:ext cx="7542584" cy="67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Определения важных параметров       и 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="" xmlns:a16="http://schemas.microsoft.com/office/drawing/2014/main" id="{7E822A94-FF55-416D-AB6C-3D0392714A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5714418"/>
              </p:ext>
            </p:extLst>
          </p:nvPr>
        </p:nvGraphicFramePr>
        <p:xfrm>
          <a:off x="7559101" y="131763"/>
          <a:ext cx="668338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601" name="Equation" r:id="rId3" imgW="279360" imgH="164880" progId="Equation.DSMT4">
                  <p:embed/>
                </p:oleObj>
              </mc:Choice>
              <mc:Fallback>
                <p:oleObj name="Equation" r:id="rId3" imgW="279360" imgH="164880" progId="Equation.DSMT4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="" xmlns:a16="http://schemas.microsoft.com/office/drawing/2014/main" id="{AF9E0D4A-5758-41F6-9BD0-EBFB237549D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9101" y="131763"/>
                        <a:ext cx="668338" cy="396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="" xmlns:a16="http://schemas.microsoft.com/office/drawing/2014/main" id="{25E93B1A-D482-4378-ADA6-7550209921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041569"/>
              </p:ext>
            </p:extLst>
          </p:nvPr>
        </p:nvGraphicFramePr>
        <p:xfrm>
          <a:off x="6588224" y="140834"/>
          <a:ext cx="363537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602" name="Equation" r:id="rId5" imgW="152280" imgH="203040" progId="Equation.DSMT4">
                  <p:embed/>
                </p:oleObj>
              </mc:Choice>
              <mc:Fallback>
                <p:oleObj name="Equation" r:id="rId5" imgW="152280" imgH="20304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="" xmlns:a16="http://schemas.microsoft.com/office/drawing/2014/main" id="{7E822A94-FF55-416D-AB6C-3D0392714A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140834"/>
                        <a:ext cx="363537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="" xmlns:a16="http://schemas.microsoft.com/office/drawing/2014/main" id="{D7873DA6-E22F-45C6-A8BC-F32BAD9591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4164750"/>
              </p:ext>
            </p:extLst>
          </p:nvPr>
        </p:nvGraphicFramePr>
        <p:xfrm>
          <a:off x="467544" y="908720"/>
          <a:ext cx="1673225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603" name="Equation" r:id="rId7" imgW="698400" imgH="228600" progId="Equation.DSMT4">
                  <p:embed/>
                </p:oleObj>
              </mc:Choice>
              <mc:Fallback>
                <p:oleObj name="Equation" r:id="rId7" imgW="698400" imgH="22860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="" xmlns:a16="http://schemas.microsoft.com/office/drawing/2014/main" id="{5EF9A02B-7D1C-4162-86CC-1F1E3C0C9D3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908720"/>
                        <a:ext cx="1673225" cy="547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own Arrow 21">
            <a:extLst>
              <a:ext uri="{FF2B5EF4-FFF2-40B4-BE49-F238E27FC236}">
                <a16:creationId xmlns="" xmlns:a16="http://schemas.microsoft.com/office/drawing/2014/main" id="{EA658DAF-656B-45F8-B5AD-2E6C83299CAF}"/>
              </a:ext>
            </a:extLst>
          </p:cNvPr>
          <p:cNvSpPr/>
          <p:nvPr/>
        </p:nvSpPr>
        <p:spPr>
          <a:xfrm rot="16200000">
            <a:off x="2583311" y="810958"/>
            <a:ext cx="400110" cy="74321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Object 8">
            <a:extLst>
              <a:ext uri="{FF2B5EF4-FFF2-40B4-BE49-F238E27FC236}">
                <a16:creationId xmlns="" xmlns:a16="http://schemas.microsoft.com/office/drawing/2014/main" id="{E9788BD2-17CC-4DDC-852E-1636EDC87B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2571193"/>
              </p:ext>
            </p:extLst>
          </p:nvPr>
        </p:nvGraphicFramePr>
        <p:xfrm>
          <a:off x="3563888" y="906917"/>
          <a:ext cx="1733550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604" name="Equation" r:id="rId9" imgW="723600" imgH="228600" progId="Equation.DSMT4">
                  <p:embed/>
                </p:oleObj>
              </mc:Choice>
              <mc:Fallback>
                <p:oleObj name="Equation" r:id="rId9" imgW="723600" imgH="2286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="" xmlns:a16="http://schemas.microsoft.com/office/drawing/2014/main" id="{D7873DA6-E22F-45C6-A8BC-F32BAD95916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906917"/>
                        <a:ext cx="1733550" cy="547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="" xmlns:a16="http://schemas.microsoft.com/office/drawing/2014/main" id="{3968CB16-1AE8-46BC-9F11-9E9A4C345C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822987"/>
              </p:ext>
            </p:extLst>
          </p:nvPr>
        </p:nvGraphicFramePr>
        <p:xfrm>
          <a:off x="323528" y="1844824"/>
          <a:ext cx="1217613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605" name="Equation" r:id="rId11" imgW="507960" imgH="419040" progId="Equation.DSMT4">
                  <p:embed/>
                </p:oleObj>
              </mc:Choice>
              <mc:Fallback>
                <p:oleObj name="Equation" r:id="rId11" imgW="507960" imgH="41904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="" xmlns:a16="http://schemas.microsoft.com/office/drawing/2014/main" id="{5EF9A02B-7D1C-4162-86CC-1F1E3C0C9D3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844824"/>
                        <a:ext cx="1217613" cy="10033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="" xmlns:a16="http://schemas.microsoft.com/office/drawing/2014/main" id="{ECFFB00E-5C7A-43D7-A4ED-D0715A4356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785968"/>
              </p:ext>
            </p:extLst>
          </p:nvPr>
        </p:nvGraphicFramePr>
        <p:xfrm>
          <a:off x="5559425" y="1744663"/>
          <a:ext cx="2590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606" name="Equation" r:id="rId13" imgW="1295280" imgH="228600" progId="Equation.DSMT4">
                  <p:embed/>
                </p:oleObj>
              </mc:Choice>
              <mc:Fallback>
                <p:oleObj name="Equation" r:id="rId13" imgW="1295280" imgH="2286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="" xmlns:a16="http://schemas.microsoft.com/office/drawing/2014/main" id="{3968CB16-1AE8-46BC-9F11-9E9A4C345CB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9425" y="1744663"/>
                        <a:ext cx="25908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9678BCCA-6124-4239-9F5C-3854E0E3FB92}"/>
              </a:ext>
            </a:extLst>
          </p:cNvPr>
          <p:cNvSpPr/>
          <p:nvPr/>
        </p:nvSpPr>
        <p:spPr>
          <a:xfrm>
            <a:off x="2204703" y="1744506"/>
            <a:ext cx="33178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Постоянная Больцмана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9E58F202-A863-4C2A-B8F7-6214613B789C}"/>
              </a:ext>
            </a:extLst>
          </p:cNvPr>
          <p:cNvSpPr/>
          <p:nvPr/>
        </p:nvSpPr>
        <p:spPr>
          <a:xfrm>
            <a:off x="2204445" y="2357974"/>
            <a:ext cx="62646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Величина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   измеряет энергию в единицах 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="" xmlns:a16="http://schemas.microsoft.com/office/drawing/2014/main" id="{AB5635CF-D00A-4F8F-9124-D074D045F5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674861"/>
              </p:ext>
            </p:extLst>
          </p:nvPr>
        </p:nvGraphicFramePr>
        <p:xfrm>
          <a:off x="3509261" y="2379160"/>
          <a:ext cx="279360" cy="329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607" name="Equation" r:id="rId15" imgW="139680" imgH="164880" progId="Equation.DSMT4">
                  <p:embed/>
                </p:oleObj>
              </mc:Choice>
              <mc:Fallback>
                <p:oleObj name="Equation" r:id="rId15" imgW="139680" imgH="16488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="" xmlns:a16="http://schemas.microsoft.com/office/drawing/2014/main" id="{3968CB16-1AE8-46BC-9F11-9E9A4C345CB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9261" y="2379160"/>
                        <a:ext cx="279360" cy="3297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="" xmlns:a16="http://schemas.microsoft.com/office/drawing/2014/main" id="{22FD6EA0-4356-43FA-B2E9-AB7AEFCB48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722456"/>
              </p:ext>
            </p:extLst>
          </p:nvPr>
        </p:nvGraphicFramePr>
        <p:xfrm>
          <a:off x="7495621" y="2357589"/>
          <a:ext cx="25344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608" name="Equation" r:id="rId17" imgW="126720" imgH="177480" progId="Equation.DSMT4">
                  <p:embed/>
                </p:oleObj>
              </mc:Choice>
              <mc:Fallback>
                <p:oleObj name="Equation" r:id="rId17" imgW="126720" imgH="17748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="" xmlns:a16="http://schemas.microsoft.com/office/drawing/2014/main" id="{3968CB16-1AE8-46BC-9F11-9E9A4C345CB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5621" y="2357589"/>
                        <a:ext cx="253440" cy="3549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="" xmlns:a16="http://schemas.microsoft.com/office/drawing/2014/main" id="{FC357F00-63BC-4D84-8941-3E265C6110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7564266"/>
              </p:ext>
            </p:extLst>
          </p:nvPr>
        </p:nvGraphicFramePr>
        <p:xfrm>
          <a:off x="95093" y="4037676"/>
          <a:ext cx="1584325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609" name="Equation" r:id="rId19" imgW="660240" imgH="393480" progId="Equation.DSMT4">
                  <p:embed/>
                </p:oleObj>
              </mc:Choice>
              <mc:Fallback>
                <p:oleObj name="Equation" r:id="rId19" imgW="660240" imgH="39348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="" xmlns:a16="http://schemas.microsoft.com/office/drawing/2014/main" id="{5EF9A02B-7D1C-4162-86CC-1F1E3C0C9D3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093" y="4037676"/>
                        <a:ext cx="1584325" cy="94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Down Arrow 21">
            <a:extLst>
              <a:ext uri="{FF2B5EF4-FFF2-40B4-BE49-F238E27FC236}">
                <a16:creationId xmlns="" xmlns:a16="http://schemas.microsoft.com/office/drawing/2014/main" id="{93A62667-773A-42AA-B6ED-8684BD216F1E}"/>
              </a:ext>
            </a:extLst>
          </p:cNvPr>
          <p:cNvSpPr/>
          <p:nvPr/>
        </p:nvSpPr>
        <p:spPr>
          <a:xfrm rot="16200000">
            <a:off x="1885229" y="4245879"/>
            <a:ext cx="400110" cy="516467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8" name="Object 17">
            <a:extLst>
              <a:ext uri="{FF2B5EF4-FFF2-40B4-BE49-F238E27FC236}">
                <a16:creationId xmlns="" xmlns:a16="http://schemas.microsoft.com/office/drawing/2014/main" id="{17EEEDA0-6672-49C1-B2B3-D0070B9BE2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5913338"/>
              </p:ext>
            </p:extLst>
          </p:nvPr>
        </p:nvGraphicFramePr>
        <p:xfrm>
          <a:off x="2609942" y="4059153"/>
          <a:ext cx="1798637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610" name="Equation" r:id="rId21" imgW="749160" imgH="393480" progId="Equation.DSMT4">
                  <p:embed/>
                </p:oleObj>
              </mc:Choice>
              <mc:Fallback>
                <p:oleObj name="Equation" r:id="rId21" imgW="749160" imgH="39348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="" xmlns:a16="http://schemas.microsoft.com/office/drawing/2014/main" id="{FC357F00-63BC-4D84-8941-3E265C61104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9942" y="4059153"/>
                        <a:ext cx="1798637" cy="94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="" xmlns:a16="http://schemas.microsoft.com/office/drawing/2014/main" id="{A60340DD-5ABA-4511-822A-CC0BBC2469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5119721"/>
              </p:ext>
            </p:extLst>
          </p:nvPr>
        </p:nvGraphicFramePr>
        <p:xfrm>
          <a:off x="5239477" y="4037676"/>
          <a:ext cx="1797050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611" name="Equation" r:id="rId23" imgW="749160" imgH="393480" progId="Equation.DSMT4">
                  <p:embed/>
                </p:oleObj>
              </mc:Choice>
              <mc:Fallback>
                <p:oleObj name="Equation" r:id="rId23" imgW="749160" imgH="39348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="" xmlns:a16="http://schemas.microsoft.com/office/drawing/2014/main" id="{17EEEDA0-6672-49C1-B2B3-D0070B9BE25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9477" y="4037676"/>
                        <a:ext cx="1797050" cy="94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Down Arrow 21">
            <a:extLst>
              <a:ext uri="{FF2B5EF4-FFF2-40B4-BE49-F238E27FC236}">
                <a16:creationId xmlns="" xmlns:a16="http://schemas.microsoft.com/office/drawing/2014/main" id="{888872B2-D6A8-4385-9D12-2BC6CF91EEE3}"/>
              </a:ext>
            </a:extLst>
          </p:cNvPr>
          <p:cNvSpPr/>
          <p:nvPr/>
        </p:nvSpPr>
        <p:spPr>
          <a:xfrm rot="16200000">
            <a:off x="4623973" y="4278612"/>
            <a:ext cx="400110" cy="504056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" name="Object 20">
            <a:extLst>
              <a:ext uri="{FF2B5EF4-FFF2-40B4-BE49-F238E27FC236}">
                <a16:creationId xmlns="" xmlns:a16="http://schemas.microsoft.com/office/drawing/2014/main" id="{1E19F429-0C96-4675-83AF-0BDF4015A3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2964838"/>
              </p:ext>
            </p:extLst>
          </p:nvPr>
        </p:nvGraphicFramePr>
        <p:xfrm>
          <a:off x="156439" y="5576539"/>
          <a:ext cx="1493837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612" name="Equation" r:id="rId25" imgW="622080" imgH="177480" progId="Equation.DSMT4">
                  <p:embed/>
                </p:oleObj>
              </mc:Choice>
              <mc:Fallback>
                <p:oleObj name="Equation" r:id="rId25" imgW="622080" imgH="17748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="" xmlns:a16="http://schemas.microsoft.com/office/drawing/2014/main" id="{A60340DD-5ABA-4511-822A-CC0BBC2469F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439" y="5576539"/>
                        <a:ext cx="1493837" cy="427038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4F50BBD8-D396-48CB-BB03-D18F18B3D92E}"/>
              </a:ext>
            </a:extLst>
          </p:cNvPr>
          <p:cNvSpPr/>
          <p:nvPr/>
        </p:nvSpPr>
        <p:spPr>
          <a:xfrm>
            <a:off x="1918679" y="5445224"/>
            <a:ext cx="69859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Энтропия – логарифм числа доступных микросостояний системы с данной энергией. Количественная мера молекулярного беспорядка в системе.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2921E399-7EEC-4831-B081-6E41DCE32591}"/>
              </a:ext>
            </a:extLst>
          </p:cNvPr>
          <p:cNvSpPr/>
          <p:nvPr/>
        </p:nvSpPr>
        <p:spPr>
          <a:xfrm>
            <a:off x="2204703" y="2829007"/>
            <a:ext cx="33754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Абсолютная температура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3306EA7D-31A7-46B1-9662-1103B8C210CF}"/>
              </a:ext>
            </a:extLst>
          </p:cNvPr>
          <p:cNvSpPr/>
          <p:nvPr/>
        </p:nvSpPr>
        <p:spPr>
          <a:xfrm>
            <a:off x="2172615" y="3591878"/>
            <a:ext cx="42137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Связь энтропии и температуры</a:t>
            </a:r>
          </a:p>
        </p:txBody>
      </p:sp>
      <p:sp>
        <p:nvSpPr>
          <p:cNvPr id="25" name="Down Arrow 21">
            <a:extLst>
              <a:ext uri="{FF2B5EF4-FFF2-40B4-BE49-F238E27FC236}">
                <a16:creationId xmlns="" xmlns:a16="http://schemas.microsoft.com/office/drawing/2014/main" id="{CBA4DEAF-DEA3-4D25-AF11-9810CD6B8DC5}"/>
              </a:ext>
            </a:extLst>
          </p:cNvPr>
          <p:cNvSpPr/>
          <p:nvPr/>
        </p:nvSpPr>
        <p:spPr>
          <a:xfrm rot="16200000">
            <a:off x="7116895" y="4252085"/>
            <a:ext cx="400110" cy="504056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6" name="Object 25">
            <a:extLst>
              <a:ext uri="{FF2B5EF4-FFF2-40B4-BE49-F238E27FC236}">
                <a16:creationId xmlns="" xmlns:a16="http://schemas.microsoft.com/office/drawing/2014/main" id="{AA3629D1-7F00-429B-8000-F6E4FC3310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7099113"/>
              </p:ext>
            </p:extLst>
          </p:nvPr>
        </p:nvGraphicFramePr>
        <p:xfrm>
          <a:off x="7722016" y="4022570"/>
          <a:ext cx="1249363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613" name="Equation" r:id="rId27" imgW="520560" imgH="393480" progId="Equation.DSMT4">
                  <p:embed/>
                </p:oleObj>
              </mc:Choice>
              <mc:Fallback>
                <p:oleObj name="Equation" r:id="rId27" imgW="520560" imgH="39348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="" xmlns:a16="http://schemas.microsoft.com/office/drawing/2014/main" id="{A60340DD-5ABA-4511-822A-CC0BBC2469F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2016" y="4022570"/>
                        <a:ext cx="1249363" cy="94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781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="" xmlns:a16="http://schemas.microsoft.com/office/drawing/2014/main" id="{78B18851-1660-45F5-9C72-0676432BB2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3490217"/>
              </p:ext>
            </p:extLst>
          </p:nvPr>
        </p:nvGraphicFramePr>
        <p:xfrm>
          <a:off x="323528" y="3271317"/>
          <a:ext cx="3838575" cy="1093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378" name="Equation" r:id="rId3" imgW="1600200" imgH="457200" progId="Equation.DSMT4">
                  <p:embed/>
                </p:oleObj>
              </mc:Choice>
              <mc:Fallback>
                <p:oleObj name="Equation" r:id="rId3" imgW="1600200" imgH="4572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67E3B735-B420-4681-BD37-828BFA1FB58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271317"/>
                        <a:ext cx="3838575" cy="1093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="" xmlns:a16="http://schemas.microsoft.com/office/drawing/2014/main" id="{D91AFF99-02A5-4080-BB77-F57C5D4E97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1549582"/>
              </p:ext>
            </p:extLst>
          </p:nvPr>
        </p:nvGraphicFramePr>
        <p:xfrm>
          <a:off x="395536" y="1668859"/>
          <a:ext cx="2376487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379" name="Equation" r:id="rId5" imgW="990360" imgH="253800" progId="Equation.DSMT4">
                  <p:embed/>
                </p:oleObj>
              </mc:Choice>
              <mc:Fallback>
                <p:oleObj name="Equation" r:id="rId5" imgW="990360" imgH="2538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="" xmlns:a16="http://schemas.microsoft.com/office/drawing/2014/main" id="{5EF76E57-D493-466F-8F81-EBD53DD0FCD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668859"/>
                        <a:ext cx="2376487" cy="608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Arrow: Left-Right 5">
            <a:extLst>
              <a:ext uri="{FF2B5EF4-FFF2-40B4-BE49-F238E27FC236}">
                <a16:creationId xmlns="" xmlns:a16="http://schemas.microsoft.com/office/drawing/2014/main" id="{50E6A513-90AC-4E21-AC48-C8B3057B5011}"/>
              </a:ext>
            </a:extLst>
          </p:cNvPr>
          <p:cNvSpPr/>
          <p:nvPr/>
        </p:nvSpPr>
        <p:spPr>
          <a:xfrm>
            <a:off x="3167955" y="1720837"/>
            <a:ext cx="1008112" cy="504056"/>
          </a:xfrm>
          <a:prstGeom prst="left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Object 6">
            <a:extLst>
              <a:ext uri="{FF2B5EF4-FFF2-40B4-BE49-F238E27FC236}">
                <a16:creationId xmlns="" xmlns:a16="http://schemas.microsoft.com/office/drawing/2014/main" id="{387B244A-ADAE-483C-807C-7850A64E80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5003320"/>
              </p:ext>
            </p:extLst>
          </p:nvPr>
        </p:nvGraphicFramePr>
        <p:xfrm>
          <a:off x="4572000" y="1699815"/>
          <a:ext cx="210185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380" name="Equation" r:id="rId7" imgW="876240" imgH="228600" progId="Equation.DSMT4">
                  <p:embed/>
                </p:oleObj>
              </mc:Choice>
              <mc:Fallback>
                <p:oleObj name="Equation" r:id="rId7" imgW="876240" imgH="2286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="" xmlns:a16="http://schemas.microsoft.com/office/drawing/2014/main" id="{D91AFF99-02A5-4080-BB77-F57C5D4E970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699815"/>
                        <a:ext cx="2101850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99333322-58C2-4EC7-AC8C-3231A9428DE5}"/>
              </a:ext>
            </a:extLst>
          </p:cNvPr>
          <p:cNvSpPr/>
          <p:nvPr/>
        </p:nvSpPr>
        <p:spPr>
          <a:xfrm>
            <a:off x="177957" y="752723"/>
            <a:ext cx="8856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Условие максимума вероятности эквивалентно условию максимума суммарной энтропии обеих систем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="" xmlns:a16="http://schemas.microsoft.com/office/drawing/2014/main" id="{AD5A45FA-68C7-4A7D-B8B0-F3E6EC48CFA4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0" y="0"/>
            <a:ext cx="9108504" cy="67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Формулировка условия для точки равновесия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0" name="Arrow: Left-Right 9">
            <a:extLst>
              <a:ext uri="{FF2B5EF4-FFF2-40B4-BE49-F238E27FC236}">
                <a16:creationId xmlns="" xmlns:a16="http://schemas.microsoft.com/office/drawing/2014/main" id="{A6FF801A-5818-4EDB-BBE1-3656DED5D845}"/>
              </a:ext>
            </a:extLst>
          </p:cNvPr>
          <p:cNvSpPr/>
          <p:nvPr/>
        </p:nvSpPr>
        <p:spPr>
          <a:xfrm>
            <a:off x="4490478" y="3499128"/>
            <a:ext cx="1008112" cy="504056"/>
          </a:xfrm>
          <a:prstGeom prst="left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Object 10">
            <a:extLst>
              <a:ext uri="{FF2B5EF4-FFF2-40B4-BE49-F238E27FC236}">
                <a16:creationId xmlns="" xmlns:a16="http://schemas.microsoft.com/office/drawing/2014/main" id="{7D85EBD2-0727-475B-8C3F-099E7E3D73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5674523"/>
              </p:ext>
            </p:extLst>
          </p:nvPr>
        </p:nvGraphicFramePr>
        <p:xfrm>
          <a:off x="6171406" y="3581958"/>
          <a:ext cx="1004888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381" name="Equation" r:id="rId9" imgW="419040" imgH="228600" progId="Equation.DSMT4">
                  <p:embed/>
                </p:oleObj>
              </mc:Choice>
              <mc:Fallback>
                <p:oleObj name="Equation" r:id="rId9" imgW="419040" imgH="2286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="" xmlns:a16="http://schemas.microsoft.com/office/drawing/2014/main" id="{387B244A-ADAE-483C-807C-7850A64E80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1406" y="3581958"/>
                        <a:ext cx="1004888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C762EEF7-AED4-48C1-A27D-4079B0D1B7AD}"/>
              </a:ext>
            </a:extLst>
          </p:cNvPr>
          <p:cNvSpPr/>
          <p:nvPr/>
        </p:nvSpPr>
        <p:spPr>
          <a:xfrm>
            <a:off x="179512" y="2398959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Максимум вероятности достигается при равенстве абсолютных температур обеих систем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021E8403-EE35-49C6-9B37-82ACDBF5318B}"/>
              </a:ext>
            </a:extLst>
          </p:cNvPr>
          <p:cNvSpPr/>
          <p:nvPr/>
        </p:nvSpPr>
        <p:spPr>
          <a:xfrm>
            <a:off x="179512" y="4437112"/>
            <a:ext cx="84969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В состоянии равновесия энергия подсистемы       принимает такое значение, чтобы энтропия составной изолированной системы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стала максимальной. Тогда система              будет распределена по наибольшему числу возможных состояний, т.е. она будет находиться в наиболее хаотичном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макросостоянии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Object 13">
            <a:extLst>
              <a:ext uri="{FF2B5EF4-FFF2-40B4-BE49-F238E27FC236}">
                <a16:creationId xmlns="" xmlns:a16="http://schemas.microsoft.com/office/drawing/2014/main" id="{D585BA12-7879-40FD-B0E4-B69C46E8E2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4964016"/>
              </p:ext>
            </p:extLst>
          </p:nvPr>
        </p:nvGraphicFramePr>
        <p:xfrm>
          <a:off x="7724714" y="4716343"/>
          <a:ext cx="914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382" name="Equation" r:id="rId11" imgW="457200" imgH="228600" progId="Equation.DSMT4">
                  <p:embed/>
                </p:oleObj>
              </mc:Choice>
              <mc:Fallback>
                <p:oleObj name="Equation" r:id="rId11" imgW="457200" imgH="228600" progId="Equation.DSMT4">
                  <p:embed/>
                  <p:pic>
                    <p:nvPicPr>
                      <p:cNvPr id="62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4714" y="4716343"/>
                        <a:ext cx="914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="" xmlns:a16="http://schemas.microsoft.com/office/drawing/2014/main" id="{AD04C330-C2B4-4415-8650-76DC452B81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0063644"/>
              </p:ext>
            </p:extLst>
          </p:nvPr>
        </p:nvGraphicFramePr>
        <p:xfrm>
          <a:off x="5753565" y="4437112"/>
          <a:ext cx="330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383" name="Equation" r:id="rId13" imgW="164880" imgH="228600" progId="Equation.DSMT4">
                  <p:embed/>
                </p:oleObj>
              </mc:Choice>
              <mc:Fallback>
                <p:oleObj name="Equation" r:id="rId13" imgW="164880" imgH="22860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="" xmlns:a16="http://schemas.microsoft.com/office/drawing/2014/main" id="{D585BA12-7879-40FD-B0E4-B69C46E8E24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3565" y="4437112"/>
                        <a:ext cx="3302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="" xmlns:a16="http://schemas.microsoft.com/office/drawing/2014/main" id="{0AD0B02D-B0C5-4EC2-B47D-E29DDF540D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8563994"/>
              </p:ext>
            </p:extLst>
          </p:nvPr>
        </p:nvGraphicFramePr>
        <p:xfrm>
          <a:off x="4531210" y="5024120"/>
          <a:ext cx="914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384" name="Equation" r:id="rId15" imgW="457200" imgH="228600" progId="Equation.DSMT4">
                  <p:embed/>
                </p:oleObj>
              </mc:Choice>
              <mc:Fallback>
                <p:oleObj name="Equation" r:id="rId15" imgW="457200" imgH="22860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="" xmlns:a16="http://schemas.microsoft.com/office/drawing/2014/main" id="{D585BA12-7879-40FD-B0E4-B69C46E8E24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1210" y="5024120"/>
                        <a:ext cx="914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431DACEB-5E9E-4386-AF3B-071E23B9D1F3}"/>
              </a:ext>
            </a:extLst>
          </p:cNvPr>
          <p:cNvSpPr/>
          <p:nvPr/>
        </p:nvSpPr>
        <p:spPr>
          <a:xfrm>
            <a:off x="177957" y="6140336"/>
            <a:ext cx="68407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Т.к. максимум вероятности очень острый, то средняя энергия системы равна наиболее вероятной</a:t>
            </a:r>
          </a:p>
        </p:txBody>
      </p:sp>
      <p:graphicFrame>
        <p:nvGraphicFramePr>
          <p:cNvPr id="18" name="Object 17">
            <a:extLst>
              <a:ext uri="{FF2B5EF4-FFF2-40B4-BE49-F238E27FC236}">
                <a16:creationId xmlns="" xmlns:a16="http://schemas.microsoft.com/office/drawing/2014/main" id="{472556DA-3967-47BA-9AFA-7803C0D007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9607865"/>
              </p:ext>
            </p:extLst>
          </p:nvPr>
        </p:nvGraphicFramePr>
        <p:xfrm>
          <a:off x="7254814" y="6011679"/>
          <a:ext cx="9398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385" name="Equation" r:id="rId17" imgW="469800" imgH="241200" progId="Equation.DSMT4">
                  <p:embed/>
                </p:oleObj>
              </mc:Choice>
              <mc:Fallback>
                <p:oleObj name="Equation" r:id="rId17" imgW="469800" imgH="2412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="" xmlns:a16="http://schemas.microsoft.com/office/drawing/2014/main" id="{D91AFF99-02A5-4080-BB77-F57C5D4E970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4814" y="6011679"/>
                        <a:ext cx="9398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="" xmlns:a16="http://schemas.microsoft.com/office/drawing/2014/main" id="{95C6073E-9F40-46C0-9E47-A363251AC2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1247880"/>
              </p:ext>
            </p:extLst>
          </p:nvPr>
        </p:nvGraphicFramePr>
        <p:xfrm>
          <a:off x="7234139" y="6422458"/>
          <a:ext cx="15748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386" name="Equation" r:id="rId19" imgW="787320" imgH="241200" progId="Equation.DSMT4">
                  <p:embed/>
                </p:oleObj>
              </mc:Choice>
              <mc:Fallback>
                <p:oleObj name="Equation" r:id="rId19" imgW="787320" imgH="24120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="" xmlns:a16="http://schemas.microsoft.com/office/drawing/2014/main" id="{472556DA-3967-47BA-9AFA-7803C0D0072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4139" y="6422458"/>
                        <a:ext cx="15748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="" xmlns:a16="http://schemas.microsoft.com/office/drawing/2014/main" id="{DFCF992C-4818-4172-B6E7-9A73B5D282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149280"/>
              </p:ext>
            </p:extLst>
          </p:nvPr>
        </p:nvGraphicFramePr>
        <p:xfrm>
          <a:off x="6075264" y="3025225"/>
          <a:ext cx="11588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387" name="Equation" r:id="rId21" imgW="482400" imgH="228600" progId="Equation.DSMT4">
                  <p:embed/>
                </p:oleObj>
              </mc:Choice>
              <mc:Fallback>
                <p:oleObj name="Equation" r:id="rId21" imgW="482400" imgH="2286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="" xmlns:a16="http://schemas.microsoft.com/office/drawing/2014/main" id="{7D85EBD2-0727-475B-8C3F-099E7E3D737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5264" y="3025225"/>
                        <a:ext cx="1158875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3538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4C2B4A0A-3AA6-41EB-9B89-A98CAD2A8336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179512" y="7452"/>
            <a:ext cx="8640960" cy="67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Приближение к точке теплового равновесия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7D7E451-D482-4198-844F-4DF1E39BEE2F}"/>
              </a:ext>
            </a:extLst>
          </p:cNvPr>
          <p:cNvSpPr/>
          <p:nvPr/>
        </p:nvSpPr>
        <p:spPr>
          <a:xfrm>
            <a:off x="71500" y="585305"/>
            <a:ext cx="900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Изначально изолированные части системы привели в тепловой контакт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70CF1E2-742F-4757-8B5F-A676E3085121}"/>
              </a:ext>
            </a:extLst>
          </p:cNvPr>
          <p:cNvSpPr/>
          <p:nvPr/>
        </p:nvSpPr>
        <p:spPr>
          <a:xfrm>
            <a:off x="344582" y="1052736"/>
            <a:ext cx="1062712" cy="741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E01EE74C-E97C-4D4F-98F7-7931560A2B69}"/>
              </a:ext>
            </a:extLst>
          </p:cNvPr>
          <p:cNvSpPr>
            <a:spLocks noChangeAspect="1"/>
          </p:cNvSpPr>
          <p:nvPr/>
        </p:nvSpPr>
        <p:spPr>
          <a:xfrm>
            <a:off x="493864" y="1146743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Oval 26">
            <a:extLst>
              <a:ext uri="{FF2B5EF4-FFF2-40B4-BE49-F238E27FC236}">
                <a16:creationId xmlns="" xmlns:a16="http://schemas.microsoft.com/office/drawing/2014/main" id="{0345A4F3-5397-432C-84F6-C0048A75DA46}"/>
              </a:ext>
            </a:extLst>
          </p:cNvPr>
          <p:cNvSpPr>
            <a:spLocks noChangeAspect="1"/>
          </p:cNvSpPr>
          <p:nvPr/>
        </p:nvSpPr>
        <p:spPr>
          <a:xfrm>
            <a:off x="740980" y="1235000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E5697E46-4874-4BD5-942E-D62F5759C6E0}"/>
              </a:ext>
            </a:extLst>
          </p:cNvPr>
          <p:cNvSpPr>
            <a:spLocks noChangeAspect="1"/>
          </p:cNvSpPr>
          <p:nvPr/>
        </p:nvSpPr>
        <p:spPr>
          <a:xfrm>
            <a:off x="493864" y="1456210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452F1280-14DA-4603-8962-3027007C1BE9}"/>
              </a:ext>
            </a:extLst>
          </p:cNvPr>
          <p:cNvSpPr>
            <a:spLocks noChangeAspect="1"/>
          </p:cNvSpPr>
          <p:nvPr/>
        </p:nvSpPr>
        <p:spPr>
          <a:xfrm>
            <a:off x="849896" y="1514380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7553D8E2-3935-4DFA-9CB1-0089D610AE20}"/>
              </a:ext>
            </a:extLst>
          </p:cNvPr>
          <p:cNvSpPr>
            <a:spLocks noChangeAspect="1"/>
          </p:cNvSpPr>
          <p:nvPr/>
        </p:nvSpPr>
        <p:spPr>
          <a:xfrm>
            <a:off x="1056301" y="1278372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Oval 30">
            <a:extLst>
              <a:ext uri="{FF2B5EF4-FFF2-40B4-BE49-F238E27FC236}">
                <a16:creationId xmlns="" xmlns:a16="http://schemas.microsoft.com/office/drawing/2014/main" id="{5D4024C9-E8C1-4139-BCE8-9B68789C22CE}"/>
              </a:ext>
            </a:extLst>
          </p:cNvPr>
          <p:cNvSpPr>
            <a:spLocks noChangeAspect="1"/>
          </p:cNvSpPr>
          <p:nvPr/>
        </p:nvSpPr>
        <p:spPr>
          <a:xfrm>
            <a:off x="1053178" y="1536066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Oval 31">
            <a:extLst>
              <a:ext uri="{FF2B5EF4-FFF2-40B4-BE49-F238E27FC236}">
                <a16:creationId xmlns="" xmlns:a16="http://schemas.microsoft.com/office/drawing/2014/main" id="{AD1B0DFB-8487-48C0-8A90-BB300EFE056E}"/>
              </a:ext>
            </a:extLst>
          </p:cNvPr>
          <p:cNvSpPr>
            <a:spLocks noChangeAspect="1"/>
          </p:cNvSpPr>
          <p:nvPr/>
        </p:nvSpPr>
        <p:spPr>
          <a:xfrm>
            <a:off x="1255780" y="1228330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Oval 33">
            <a:extLst>
              <a:ext uri="{FF2B5EF4-FFF2-40B4-BE49-F238E27FC236}">
                <a16:creationId xmlns="" xmlns:a16="http://schemas.microsoft.com/office/drawing/2014/main" id="{9B091355-60E0-474F-9711-8C6E4961D409}"/>
              </a:ext>
            </a:extLst>
          </p:cNvPr>
          <p:cNvSpPr>
            <a:spLocks noChangeAspect="1"/>
          </p:cNvSpPr>
          <p:nvPr/>
        </p:nvSpPr>
        <p:spPr>
          <a:xfrm>
            <a:off x="632980" y="1636150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AEA2BA26-1E2E-41D0-BC5C-758A6E3BDEB8}"/>
              </a:ext>
            </a:extLst>
          </p:cNvPr>
          <p:cNvSpPr/>
          <p:nvPr/>
        </p:nvSpPr>
        <p:spPr>
          <a:xfrm>
            <a:off x="1925112" y="1056314"/>
            <a:ext cx="1062712" cy="741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Oval 35">
            <a:extLst>
              <a:ext uri="{FF2B5EF4-FFF2-40B4-BE49-F238E27FC236}">
                <a16:creationId xmlns="" xmlns:a16="http://schemas.microsoft.com/office/drawing/2014/main" id="{A66605FE-14F1-48A1-90AB-7E92A9724FB2}"/>
              </a:ext>
            </a:extLst>
          </p:cNvPr>
          <p:cNvSpPr>
            <a:spLocks noChangeAspect="1"/>
          </p:cNvSpPr>
          <p:nvPr/>
        </p:nvSpPr>
        <p:spPr>
          <a:xfrm>
            <a:off x="2061088" y="1196785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Oval 36">
            <a:extLst>
              <a:ext uri="{FF2B5EF4-FFF2-40B4-BE49-F238E27FC236}">
                <a16:creationId xmlns="" xmlns:a16="http://schemas.microsoft.com/office/drawing/2014/main" id="{43328F2A-2F36-4E7E-B070-7D8FBB7AD3F3}"/>
              </a:ext>
            </a:extLst>
          </p:cNvPr>
          <p:cNvSpPr>
            <a:spLocks noChangeAspect="1"/>
          </p:cNvSpPr>
          <p:nvPr/>
        </p:nvSpPr>
        <p:spPr>
          <a:xfrm>
            <a:off x="2115088" y="1449157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8F5A34E4-D5A2-4493-A2BE-3CAEC1B2988F}"/>
              </a:ext>
            </a:extLst>
          </p:cNvPr>
          <p:cNvSpPr>
            <a:spLocks noChangeAspect="1"/>
          </p:cNvSpPr>
          <p:nvPr/>
        </p:nvSpPr>
        <p:spPr>
          <a:xfrm>
            <a:off x="2404996" y="1278372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Oval 38">
            <a:extLst>
              <a:ext uri="{FF2B5EF4-FFF2-40B4-BE49-F238E27FC236}">
                <a16:creationId xmlns="" xmlns:a16="http://schemas.microsoft.com/office/drawing/2014/main" id="{F29D89A3-F686-4D3F-8F96-DA73C594E8CD}"/>
              </a:ext>
            </a:extLst>
          </p:cNvPr>
          <p:cNvSpPr>
            <a:spLocks noChangeAspect="1"/>
          </p:cNvSpPr>
          <p:nvPr/>
        </p:nvSpPr>
        <p:spPr>
          <a:xfrm>
            <a:off x="2458996" y="1506252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Oval 39">
            <a:extLst>
              <a:ext uri="{FF2B5EF4-FFF2-40B4-BE49-F238E27FC236}">
                <a16:creationId xmlns="" xmlns:a16="http://schemas.microsoft.com/office/drawing/2014/main" id="{07F3D109-503B-47FA-9775-D48D60C349AE}"/>
              </a:ext>
            </a:extLst>
          </p:cNvPr>
          <p:cNvSpPr>
            <a:spLocks noChangeAspect="1"/>
          </p:cNvSpPr>
          <p:nvPr/>
        </p:nvSpPr>
        <p:spPr>
          <a:xfrm>
            <a:off x="2680116" y="1273776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3E912B27-D3D4-457A-8FC8-D0A67CB25212}"/>
              </a:ext>
            </a:extLst>
          </p:cNvPr>
          <p:cNvSpPr>
            <a:spLocks noChangeAspect="1"/>
          </p:cNvSpPr>
          <p:nvPr/>
        </p:nvSpPr>
        <p:spPr>
          <a:xfrm>
            <a:off x="2296996" y="1606520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69E3EE3F-7AB4-4979-B534-E66256A6289E}"/>
              </a:ext>
            </a:extLst>
          </p:cNvPr>
          <p:cNvSpPr>
            <a:spLocks noChangeAspect="1"/>
          </p:cNvSpPr>
          <p:nvPr/>
        </p:nvSpPr>
        <p:spPr>
          <a:xfrm>
            <a:off x="2802904" y="1586108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Oval 42">
            <a:extLst>
              <a:ext uri="{FF2B5EF4-FFF2-40B4-BE49-F238E27FC236}">
                <a16:creationId xmlns="" xmlns:a16="http://schemas.microsoft.com/office/drawing/2014/main" id="{3C3291D0-50F6-469B-A4BE-EC1C052C15BB}"/>
              </a:ext>
            </a:extLst>
          </p:cNvPr>
          <p:cNvSpPr>
            <a:spLocks noChangeAspect="1"/>
          </p:cNvSpPr>
          <p:nvPr/>
        </p:nvSpPr>
        <p:spPr>
          <a:xfrm>
            <a:off x="2237136" y="1103922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Down Arrow 21">
            <a:extLst>
              <a:ext uri="{FF2B5EF4-FFF2-40B4-BE49-F238E27FC236}">
                <a16:creationId xmlns="" xmlns:a16="http://schemas.microsoft.com/office/drawing/2014/main" id="{DB0FCAEC-67AE-46BA-A780-BF5A651179BA}"/>
              </a:ext>
            </a:extLst>
          </p:cNvPr>
          <p:cNvSpPr/>
          <p:nvPr/>
        </p:nvSpPr>
        <p:spPr>
          <a:xfrm rot="16200000">
            <a:off x="3724502" y="1041359"/>
            <a:ext cx="400110" cy="743212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Rectangle 46">
            <a:extLst>
              <a:ext uri="{FF2B5EF4-FFF2-40B4-BE49-F238E27FC236}">
                <a16:creationId xmlns="" xmlns:a16="http://schemas.microsoft.com/office/drawing/2014/main" id="{8C9DCADF-1ABB-4F5A-88AD-AC46CA1B71D6}"/>
              </a:ext>
            </a:extLst>
          </p:cNvPr>
          <p:cNvSpPr/>
          <p:nvPr/>
        </p:nvSpPr>
        <p:spPr>
          <a:xfrm>
            <a:off x="4976748" y="1066066"/>
            <a:ext cx="1062712" cy="741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Oval 47">
            <a:extLst>
              <a:ext uri="{FF2B5EF4-FFF2-40B4-BE49-F238E27FC236}">
                <a16:creationId xmlns="" xmlns:a16="http://schemas.microsoft.com/office/drawing/2014/main" id="{F360ED7F-6774-458F-BF5A-5F9F2D664316}"/>
              </a:ext>
            </a:extLst>
          </p:cNvPr>
          <p:cNvSpPr>
            <a:spLocks noChangeAspect="1"/>
          </p:cNvSpPr>
          <p:nvPr/>
        </p:nvSpPr>
        <p:spPr>
          <a:xfrm>
            <a:off x="5126030" y="1160073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Oval 48">
            <a:extLst>
              <a:ext uri="{FF2B5EF4-FFF2-40B4-BE49-F238E27FC236}">
                <a16:creationId xmlns="" xmlns:a16="http://schemas.microsoft.com/office/drawing/2014/main" id="{191D37C6-CCB2-48F1-A4B8-F12F2033B3BB}"/>
              </a:ext>
            </a:extLst>
          </p:cNvPr>
          <p:cNvSpPr>
            <a:spLocks noChangeAspect="1"/>
          </p:cNvSpPr>
          <p:nvPr/>
        </p:nvSpPr>
        <p:spPr>
          <a:xfrm>
            <a:off x="5373146" y="1248330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Oval 49">
            <a:extLst>
              <a:ext uri="{FF2B5EF4-FFF2-40B4-BE49-F238E27FC236}">
                <a16:creationId xmlns="" xmlns:a16="http://schemas.microsoft.com/office/drawing/2014/main" id="{B62B714B-CEE1-4061-8384-A381D0212445}"/>
              </a:ext>
            </a:extLst>
          </p:cNvPr>
          <p:cNvSpPr>
            <a:spLocks noChangeAspect="1"/>
          </p:cNvSpPr>
          <p:nvPr/>
        </p:nvSpPr>
        <p:spPr>
          <a:xfrm>
            <a:off x="5126030" y="1469540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Oval 50">
            <a:extLst>
              <a:ext uri="{FF2B5EF4-FFF2-40B4-BE49-F238E27FC236}">
                <a16:creationId xmlns="" xmlns:a16="http://schemas.microsoft.com/office/drawing/2014/main" id="{EC9CE030-8510-411F-9BFE-3A50FF0AD3ED}"/>
              </a:ext>
            </a:extLst>
          </p:cNvPr>
          <p:cNvSpPr>
            <a:spLocks noChangeAspect="1"/>
          </p:cNvSpPr>
          <p:nvPr/>
        </p:nvSpPr>
        <p:spPr>
          <a:xfrm>
            <a:off x="5482062" y="1527710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Oval 51">
            <a:extLst>
              <a:ext uri="{FF2B5EF4-FFF2-40B4-BE49-F238E27FC236}">
                <a16:creationId xmlns="" xmlns:a16="http://schemas.microsoft.com/office/drawing/2014/main" id="{26550AEF-CF2D-4865-A5BE-17B0482637CE}"/>
              </a:ext>
            </a:extLst>
          </p:cNvPr>
          <p:cNvSpPr>
            <a:spLocks noChangeAspect="1"/>
          </p:cNvSpPr>
          <p:nvPr/>
        </p:nvSpPr>
        <p:spPr>
          <a:xfrm>
            <a:off x="5688467" y="1291702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Oval 52">
            <a:extLst>
              <a:ext uri="{FF2B5EF4-FFF2-40B4-BE49-F238E27FC236}">
                <a16:creationId xmlns="" xmlns:a16="http://schemas.microsoft.com/office/drawing/2014/main" id="{B19B3890-4B91-4D9C-9248-970A3C79B5EF}"/>
              </a:ext>
            </a:extLst>
          </p:cNvPr>
          <p:cNvSpPr>
            <a:spLocks noChangeAspect="1"/>
          </p:cNvSpPr>
          <p:nvPr/>
        </p:nvSpPr>
        <p:spPr>
          <a:xfrm>
            <a:off x="5685344" y="1549396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Oval 53">
            <a:extLst>
              <a:ext uri="{FF2B5EF4-FFF2-40B4-BE49-F238E27FC236}">
                <a16:creationId xmlns="" xmlns:a16="http://schemas.microsoft.com/office/drawing/2014/main" id="{F33247D6-EC1D-4BDA-8E61-BF11017D00EF}"/>
              </a:ext>
            </a:extLst>
          </p:cNvPr>
          <p:cNvSpPr>
            <a:spLocks noChangeAspect="1"/>
          </p:cNvSpPr>
          <p:nvPr/>
        </p:nvSpPr>
        <p:spPr>
          <a:xfrm>
            <a:off x="5887946" y="1241660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Oval 54">
            <a:extLst>
              <a:ext uri="{FF2B5EF4-FFF2-40B4-BE49-F238E27FC236}">
                <a16:creationId xmlns="" xmlns:a16="http://schemas.microsoft.com/office/drawing/2014/main" id="{0033FB65-5D1D-46A4-8557-657F3B2C815E}"/>
              </a:ext>
            </a:extLst>
          </p:cNvPr>
          <p:cNvSpPr>
            <a:spLocks noChangeAspect="1"/>
          </p:cNvSpPr>
          <p:nvPr/>
        </p:nvSpPr>
        <p:spPr>
          <a:xfrm>
            <a:off x="5265146" y="1649480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4291DC-BE90-4B2F-A062-394042D9574F}"/>
              </a:ext>
            </a:extLst>
          </p:cNvPr>
          <p:cNvSpPr/>
          <p:nvPr/>
        </p:nvSpPr>
        <p:spPr>
          <a:xfrm>
            <a:off x="6046996" y="1069644"/>
            <a:ext cx="1062712" cy="741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Oval 56">
            <a:extLst>
              <a:ext uri="{FF2B5EF4-FFF2-40B4-BE49-F238E27FC236}">
                <a16:creationId xmlns="" xmlns:a16="http://schemas.microsoft.com/office/drawing/2014/main" id="{38C2438C-0487-49E9-AEE9-502CA60DDF81}"/>
              </a:ext>
            </a:extLst>
          </p:cNvPr>
          <p:cNvSpPr>
            <a:spLocks noChangeAspect="1"/>
          </p:cNvSpPr>
          <p:nvPr/>
        </p:nvSpPr>
        <p:spPr>
          <a:xfrm>
            <a:off x="6182972" y="1210115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Oval 57">
            <a:extLst>
              <a:ext uri="{FF2B5EF4-FFF2-40B4-BE49-F238E27FC236}">
                <a16:creationId xmlns="" xmlns:a16="http://schemas.microsoft.com/office/drawing/2014/main" id="{C6C4D4B9-B978-4249-8E90-8FE52B07C8BB}"/>
              </a:ext>
            </a:extLst>
          </p:cNvPr>
          <p:cNvSpPr>
            <a:spLocks noChangeAspect="1"/>
          </p:cNvSpPr>
          <p:nvPr/>
        </p:nvSpPr>
        <p:spPr>
          <a:xfrm>
            <a:off x="6236972" y="1462487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Oval 58">
            <a:extLst>
              <a:ext uri="{FF2B5EF4-FFF2-40B4-BE49-F238E27FC236}">
                <a16:creationId xmlns="" xmlns:a16="http://schemas.microsoft.com/office/drawing/2014/main" id="{9D032401-C566-47E6-8D0B-7560396D496F}"/>
              </a:ext>
            </a:extLst>
          </p:cNvPr>
          <p:cNvSpPr>
            <a:spLocks noChangeAspect="1"/>
          </p:cNvSpPr>
          <p:nvPr/>
        </p:nvSpPr>
        <p:spPr>
          <a:xfrm>
            <a:off x="6526880" y="1291702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Oval 59">
            <a:extLst>
              <a:ext uri="{FF2B5EF4-FFF2-40B4-BE49-F238E27FC236}">
                <a16:creationId xmlns="" xmlns:a16="http://schemas.microsoft.com/office/drawing/2014/main" id="{9E80705F-7BAC-4396-B20B-EFA79E3E6EC5}"/>
              </a:ext>
            </a:extLst>
          </p:cNvPr>
          <p:cNvSpPr>
            <a:spLocks noChangeAspect="1"/>
          </p:cNvSpPr>
          <p:nvPr/>
        </p:nvSpPr>
        <p:spPr>
          <a:xfrm>
            <a:off x="6580880" y="1519582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Oval 60">
            <a:extLst>
              <a:ext uri="{FF2B5EF4-FFF2-40B4-BE49-F238E27FC236}">
                <a16:creationId xmlns="" xmlns:a16="http://schemas.microsoft.com/office/drawing/2014/main" id="{6B601816-E357-40AE-85CB-E71BA8AAC7DE}"/>
              </a:ext>
            </a:extLst>
          </p:cNvPr>
          <p:cNvSpPr>
            <a:spLocks noChangeAspect="1"/>
          </p:cNvSpPr>
          <p:nvPr/>
        </p:nvSpPr>
        <p:spPr>
          <a:xfrm>
            <a:off x="6802000" y="1287106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Oval 61">
            <a:extLst>
              <a:ext uri="{FF2B5EF4-FFF2-40B4-BE49-F238E27FC236}">
                <a16:creationId xmlns="" xmlns:a16="http://schemas.microsoft.com/office/drawing/2014/main" id="{0F72EAB2-09ED-4DDF-9907-4C9708E3239C}"/>
              </a:ext>
            </a:extLst>
          </p:cNvPr>
          <p:cNvSpPr>
            <a:spLocks noChangeAspect="1"/>
          </p:cNvSpPr>
          <p:nvPr/>
        </p:nvSpPr>
        <p:spPr>
          <a:xfrm>
            <a:off x="6418880" y="1619850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Oval 62">
            <a:extLst>
              <a:ext uri="{FF2B5EF4-FFF2-40B4-BE49-F238E27FC236}">
                <a16:creationId xmlns="" xmlns:a16="http://schemas.microsoft.com/office/drawing/2014/main" id="{42EC9B01-BA2B-41D4-A20B-31B2F748AAED}"/>
              </a:ext>
            </a:extLst>
          </p:cNvPr>
          <p:cNvSpPr>
            <a:spLocks noChangeAspect="1"/>
          </p:cNvSpPr>
          <p:nvPr/>
        </p:nvSpPr>
        <p:spPr>
          <a:xfrm>
            <a:off x="6924788" y="1599438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Oval 63">
            <a:extLst>
              <a:ext uri="{FF2B5EF4-FFF2-40B4-BE49-F238E27FC236}">
                <a16:creationId xmlns="" xmlns:a16="http://schemas.microsoft.com/office/drawing/2014/main" id="{12FF7B06-7D81-4784-B144-10909C0DF312}"/>
              </a:ext>
            </a:extLst>
          </p:cNvPr>
          <p:cNvSpPr>
            <a:spLocks noChangeAspect="1"/>
          </p:cNvSpPr>
          <p:nvPr/>
        </p:nvSpPr>
        <p:spPr>
          <a:xfrm>
            <a:off x="6359020" y="1117252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Right Arrow 70">
            <a:extLst>
              <a:ext uri="{FF2B5EF4-FFF2-40B4-BE49-F238E27FC236}">
                <a16:creationId xmlns="" xmlns:a16="http://schemas.microsoft.com/office/drawing/2014/main" id="{39189287-A51C-48F4-B344-DEE7CE8540BD}"/>
              </a:ext>
            </a:extLst>
          </p:cNvPr>
          <p:cNvSpPr/>
          <p:nvPr/>
        </p:nvSpPr>
        <p:spPr>
          <a:xfrm>
            <a:off x="5777277" y="1236128"/>
            <a:ext cx="615846" cy="183577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Right Arrow 70">
            <a:extLst>
              <a:ext uri="{FF2B5EF4-FFF2-40B4-BE49-F238E27FC236}">
                <a16:creationId xmlns="" xmlns:a16="http://schemas.microsoft.com/office/drawing/2014/main" id="{7BE69ECA-0C15-4D93-B249-D1A935C23C9C}"/>
              </a:ext>
            </a:extLst>
          </p:cNvPr>
          <p:cNvSpPr/>
          <p:nvPr/>
        </p:nvSpPr>
        <p:spPr>
          <a:xfrm rot="10800000">
            <a:off x="5745858" y="1420417"/>
            <a:ext cx="615846" cy="183577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8" name="Object 67">
            <a:extLst>
              <a:ext uri="{FF2B5EF4-FFF2-40B4-BE49-F238E27FC236}">
                <a16:creationId xmlns="" xmlns:a16="http://schemas.microsoft.com/office/drawing/2014/main" id="{DECC3404-9B43-447E-9CD7-95039DD689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4743567"/>
              </p:ext>
            </p:extLst>
          </p:nvPr>
        </p:nvGraphicFramePr>
        <p:xfrm>
          <a:off x="4829468" y="2492896"/>
          <a:ext cx="10668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730" name="Equation" r:id="rId3" imgW="533160" imgH="253800" progId="Equation.DSMT4">
                  <p:embed/>
                </p:oleObj>
              </mc:Choice>
              <mc:Fallback>
                <p:oleObj name="Equation" r:id="rId3" imgW="533160" imgH="25380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="" xmlns:a16="http://schemas.microsoft.com/office/drawing/2014/main" id="{472556DA-3967-47BA-9AFA-7803C0D0072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9468" y="2492896"/>
                        <a:ext cx="10668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68">
            <a:extLst>
              <a:ext uri="{FF2B5EF4-FFF2-40B4-BE49-F238E27FC236}">
                <a16:creationId xmlns="" xmlns:a16="http://schemas.microsoft.com/office/drawing/2014/main" id="{563ED44B-B2AB-4AFB-948C-E9A81A2F5F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6102133"/>
              </p:ext>
            </p:extLst>
          </p:nvPr>
        </p:nvGraphicFramePr>
        <p:xfrm>
          <a:off x="547864" y="2511672"/>
          <a:ext cx="4064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731" name="Equation" r:id="rId5" imgW="203040" imgH="241200" progId="Equation.DSMT4">
                  <p:embed/>
                </p:oleObj>
              </mc:Choice>
              <mc:Fallback>
                <p:oleObj name="Equation" r:id="rId5" imgW="203040" imgH="241200" progId="Equation.DSMT4">
                  <p:embed/>
                  <p:pic>
                    <p:nvPicPr>
                      <p:cNvPr id="68" name="Object 67">
                        <a:extLst>
                          <a:ext uri="{FF2B5EF4-FFF2-40B4-BE49-F238E27FC236}">
                            <a16:creationId xmlns="" xmlns:a16="http://schemas.microsoft.com/office/drawing/2014/main" id="{DECC3404-9B43-447E-9CD7-95039DD689B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864" y="2511672"/>
                        <a:ext cx="4064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69">
            <a:extLst>
              <a:ext uri="{FF2B5EF4-FFF2-40B4-BE49-F238E27FC236}">
                <a16:creationId xmlns="" xmlns:a16="http://schemas.microsoft.com/office/drawing/2014/main" id="{B1D36531-23F3-4001-A45B-953702AC06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8977854"/>
              </p:ext>
            </p:extLst>
          </p:nvPr>
        </p:nvGraphicFramePr>
        <p:xfrm>
          <a:off x="2255204" y="2501605"/>
          <a:ext cx="4572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732" name="Equation" r:id="rId7" imgW="228600" imgH="241200" progId="Equation.DSMT4">
                  <p:embed/>
                </p:oleObj>
              </mc:Choice>
              <mc:Fallback>
                <p:oleObj name="Equation" r:id="rId7" imgW="228600" imgH="241200" progId="Equation.DSMT4">
                  <p:embed/>
                  <p:pic>
                    <p:nvPicPr>
                      <p:cNvPr id="69" name="Object 68">
                        <a:extLst>
                          <a:ext uri="{FF2B5EF4-FFF2-40B4-BE49-F238E27FC236}">
                            <a16:creationId xmlns="" xmlns:a16="http://schemas.microsoft.com/office/drawing/2014/main" id="{563ED44B-B2AB-4AFB-948C-E9A81A2F5F6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5204" y="2501605"/>
                        <a:ext cx="4572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1906AA42-74F8-482D-9431-8E42093DBEBD}"/>
              </a:ext>
            </a:extLst>
          </p:cNvPr>
          <p:cNvSpPr/>
          <p:nvPr/>
        </p:nvSpPr>
        <p:spPr>
          <a:xfrm>
            <a:off x="71500" y="1851667"/>
            <a:ext cx="3744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Начальные энергии систем до контакта</a:t>
            </a:r>
          </a:p>
        </p:txBody>
      </p:sp>
      <p:graphicFrame>
        <p:nvGraphicFramePr>
          <p:cNvPr id="72" name="Object 71">
            <a:extLst>
              <a:ext uri="{FF2B5EF4-FFF2-40B4-BE49-F238E27FC236}">
                <a16:creationId xmlns="" xmlns:a16="http://schemas.microsoft.com/office/drawing/2014/main" id="{3A22E3FC-6BD0-42D5-9E0F-EC16DA8628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7535407"/>
              </p:ext>
            </p:extLst>
          </p:nvPr>
        </p:nvGraphicFramePr>
        <p:xfrm>
          <a:off x="6538208" y="2492896"/>
          <a:ext cx="1143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733" name="Equation" r:id="rId9" imgW="571320" imgH="253800" progId="Equation.DSMT4">
                  <p:embed/>
                </p:oleObj>
              </mc:Choice>
              <mc:Fallback>
                <p:oleObj name="Equation" r:id="rId9" imgW="571320" imgH="253800" progId="Equation.DSMT4">
                  <p:embed/>
                  <p:pic>
                    <p:nvPicPr>
                      <p:cNvPr id="68" name="Object 67">
                        <a:extLst>
                          <a:ext uri="{FF2B5EF4-FFF2-40B4-BE49-F238E27FC236}">
                            <a16:creationId xmlns="" xmlns:a16="http://schemas.microsoft.com/office/drawing/2014/main" id="{DECC3404-9B43-447E-9CD7-95039DD689B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8208" y="2492896"/>
                        <a:ext cx="11430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Rectangle 72">
            <a:extLst>
              <a:ext uri="{FF2B5EF4-FFF2-40B4-BE49-F238E27FC236}">
                <a16:creationId xmlns="" xmlns:a16="http://schemas.microsoft.com/office/drawing/2014/main" id="{8860E8C8-A819-41A9-BFE0-F6396584A750}"/>
              </a:ext>
            </a:extLst>
          </p:cNvPr>
          <p:cNvSpPr/>
          <p:nvPr/>
        </p:nvSpPr>
        <p:spPr>
          <a:xfrm>
            <a:off x="4602072" y="1845743"/>
            <a:ext cx="4362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Конечные энергии систем, соотв. тепловому равновесию 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="" xmlns:a16="http://schemas.microsoft.com/office/drawing/2014/main" id="{20C40422-5B84-4760-A93D-BCB491E2CB3F}"/>
              </a:ext>
            </a:extLst>
          </p:cNvPr>
          <p:cNvSpPr/>
          <p:nvPr/>
        </p:nvSpPr>
        <p:spPr>
          <a:xfrm>
            <a:off x="35496" y="3097505"/>
            <a:ext cx="83615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Если                  то обмен энергией будет идти пока не выполнится</a:t>
            </a:r>
          </a:p>
        </p:txBody>
      </p:sp>
      <p:graphicFrame>
        <p:nvGraphicFramePr>
          <p:cNvPr id="75" name="Object 74">
            <a:extLst>
              <a:ext uri="{FF2B5EF4-FFF2-40B4-BE49-F238E27FC236}">
                <a16:creationId xmlns="" xmlns:a16="http://schemas.microsoft.com/office/drawing/2014/main" id="{53B6731B-D4E7-40DD-A044-27C2DDED20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8753449"/>
              </p:ext>
            </p:extLst>
          </p:nvPr>
        </p:nvGraphicFramePr>
        <p:xfrm>
          <a:off x="762485" y="3068960"/>
          <a:ext cx="1092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734" name="Equation" r:id="rId11" imgW="545760" imgH="228600" progId="Equation.DSMT4">
                  <p:embed/>
                </p:oleObj>
              </mc:Choice>
              <mc:Fallback>
                <p:oleObj name="Equation" r:id="rId11" imgW="545760" imgH="228600" progId="Equation.DSMT4">
                  <p:embed/>
                  <p:pic>
                    <p:nvPicPr>
                      <p:cNvPr id="69" name="Object 68">
                        <a:extLst>
                          <a:ext uri="{FF2B5EF4-FFF2-40B4-BE49-F238E27FC236}">
                            <a16:creationId xmlns="" xmlns:a16="http://schemas.microsoft.com/office/drawing/2014/main" id="{563ED44B-B2AB-4AFB-948C-E9A81A2F5F6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485" y="3068960"/>
                        <a:ext cx="10922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bject 75">
            <a:extLst>
              <a:ext uri="{FF2B5EF4-FFF2-40B4-BE49-F238E27FC236}">
                <a16:creationId xmlns="" xmlns:a16="http://schemas.microsoft.com/office/drawing/2014/main" id="{F2516E5A-C84D-4630-9945-A217E03226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4289244"/>
              </p:ext>
            </p:extLst>
          </p:nvPr>
        </p:nvGraphicFramePr>
        <p:xfrm>
          <a:off x="7942597" y="3090487"/>
          <a:ext cx="12192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735" name="Equation" r:id="rId13" imgW="609480" imgH="241200" progId="Equation.DSMT4">
                  <p:embed/>
                </p:oleObj>
              </mc:Choice>
              <mc:Fallback>
                <p:oleObj name="Equation" r:id="rId13" imgW="609480" imgH="241200" progId="Equation.DSMT4">
                  <p:embed/>
                  <p:pic>
                    <p:nvPicPr>
                      <p:cNvPr id="75" name="Object 74">
                        <a:extLst>
                          <a:ext uri="{FF2B5EF4-FFF2-40B4-BE49-F238E27FC236}">
                            <a16:creationId xmlns="" xmlns:a16="http://schemas.microsoft.com/office/drawing/2014/main" id="{53B6731B-D4E7-40DD-A044-27C2DDED20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42597" y="3090487"/>
                        <a:ext cx="12192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F89C8C3B-2B87-499B-BFD3-0138FF500EC8}"/>
              </a:ext>
            </a:extLst>
          </p:cNvPr>
          <p:cNvSpPr/>
          <p:nvPr/>
        </p:nvSpPr>
        <p:spPr>
          <a:xfrm>
            <a:off x="71500" y="3645024"/>
            <a:ext cx="72368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Достижение максимума энтропии в ходе теплового обмена</a:t>
            </a:r>
          </a:p>
        </p:txBody>
      </p:sp>
      <p:graphicFrame>
        <p:nvGraphicFramePr>
          <p:cNvPr id="78" name="Object 77">
            <a:extLst>
              <a:ext uri="{FF2B5EF4-FFF2-40B4-BE49-F238E27FC236}">
                <a16:creationId xmlns="" xmlns:a16="http://schemas.microsoft.com/office/drawing/2014/main" id="{007813D2-DBEA-4078-AA38-12CA3FA541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3513490"/>
              </p:ext>
            </p:extLst>
          </p:nvPr>
        </p:nvGraphicFramePr>
        <p:xfrm>
          <a:off x="179512" y="4170009"/>
          <a:ext cx="4724401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736" name="Equation" r:id="rId15" imgW="2361960" imgH="279360" progId="Equation.DSMT4">
                  <p:embed/>
                </p:oleObj>
              </mc:Choice>
              <mc:Fallback>
                <p:oleObj name="Equation" r:id="rId15" imgW="2361960" imgH="279360" progId="Equation.DSMT4">
                  <p:embed/>
                  <p:pic>
                    <p:nvPicPr>
                      <p:cNvPr id="75" name="Object 74">
                        <a:extLst>
                          <a:ext uri="{FF2B5EF4-FFF2-40B4-BE49-F238E27FC236}">
                            <a16:creationId xmlns="" xmlns:a16="http://schemas.microsoft.com/office/drawing/2014/main" id="{53B6731B-D4E7-40DD-A044-27C2DDED20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4170009"/>
                        <a:ext cx="4724401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" name="Arrow: Left-Right 78">
            <a:extLst>
              <a:ext uri="{FF2B5EF4-FFF2-40B4-BE49-F238E27FC236}">
                <a16:creationId xmlns="" xmlns:a16="http://schemas.microsoft.com/office/drawing/2014/main" id="{850E1651-753B-4F82-B5BC-08300C1CD0D0}"/>
              </a:ext>
            </a:extLst>
          </p:cNvPr>
          <p:cNvSpPr/>
          <p:nvPr/>
        </p:nvSpPr>
        <p:spPr>
          <a:xfrm>
            <a:off x="5031348" y="4197381"/>
            <a:ext cx="1008112" cy="504056"/>
          </a:xfrm>
          <a:prstGeom prst="left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0" name="Object 79">
            <a:extLst>
              <a:ext uri="{FF2B5EF4-FFF2-40B4-BE49-F238E27FC236}">
                <a16:creationId xmlns="" xmlns:a16="http://schemas.microsoft.com/office/drawing/2014/main" id="{C1637BBC-4ABD-4B5E-8986-4277B24288B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50752"/>
              </p:ext>
            </p:extLst>
          </p:nvPr>
        </p:nvGraphicFramePr>
        <p:xfrm>
          <a:off x="6383498" y="4234632"/>
          <a:ext cx="1727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737" name="Equation" r:id="rId17" imgW="863280" imgH="228600" progId="Equation.DSMT4">
                  <p:embed/>
                </p:oleObj>
              </mc:Choice>
              <mc:Fallback>
                <p:oleObj name="Equation" r:id="rId17" imgW="863280" imgH="228600" progId="Equation.DSMT4">
                  <p:embed/>
                  <p:pic>
                    <p:nvPicPr>
                      <p:cNvPr id="78" name="Object 77">
                        <a:extLst>
                          <a:ext uri="{FF2B5EF4-FFF2-40B4-BE49-F238E27FC236}">
                            <a16:creationId xmlns="" xmlns:a16="http://schemas.microsoft.com/office/drawing/2014/main" id="{007813D2-DBEA-4078-AA38-12CA3FA5417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3498" y="4234632"/>
                        <a:ext cx="17272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" name="Object 80">
            <a:extLst>
              <a:ext uri="{FF2B5EF4-FFF2-40B4-BE49-F238E27FC236}">
                <a16:creationId xmlns="" xmlns:a16="http://schemas.microsoft.com/office/drawing/2014/main" id="{42AAACA0-65C7-4C9E-B2D9-67863CD789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4011063"/>
              </p:ext>
            </p:extLst>
          </p:nvPr>
        </p:nvGraphicFramePr>
        <p:xfrm>
          <a:off x="179512" y="4906201"/>
          <a:ext cx="29210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738" name="Equation" r:id="rId19" imgW="1460160" imgH="279360" progId="Equation.DSMT4">
                  <p:embed/>
                </p:oleObj>
              </mc:Choice>
              <mc:Fallback>
                <p:oleObj name="Equation" r:id="rId19" imgW="1460160" imgH="279360" progId="Equation.DSMT4">
                  <p:embed/>
                  <p:pic>
                    <p:nvPicPr>
                      <p:cNvPr id="80" name="Object 79">
                        <a:extLst>
                          <a:ext uri="{FF2B5EF4-FFF2-40B4-BE49-F238E27FC236}">
                            <a16:creationId xmlns="" xmlns:a16="http://schemas.microsoft.com/office/drawing/2014/main" id="{C1637BBC-4ABD-4B5E-8986-4277B24288B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4906201"/>
                        <a:ext cx="29210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" name="Object 81">
            <a:extLst>
              <a:ext uri="{FF2B5EF4-FFF2-40B4-BE49-F238E27FC236}">
                <a16:creationId xmlns="" xmlns:a16="http://schemas.microsoft.com/office/drawing/2014/main" id="{FFA1A229-C418-451F-B1EF-6343C99366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2660983"/>
              </p:ext>
            </p:extLst>
          </p:nvPr>
        </p:nvGraphicFramePr>
        <p:xfrm>
          <a:off x="3958704" y="4906201"/>
          <a:ext cx="30988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739" name="Equation" r:id="rId21" imgW="1549080" imgH="279360" progId="Equation.DSMT4">
                  <p:embed/>
                </p:oleObj>
              </mc:Choice>
              <mc:Fallback>
                <p:oleObj name="Equation" r:id="rId21" imgW="1549080" imgH="279360" progId="Equation.DSMT4">
                  <p:embed/>
                  <p:pic>
                    <p:nvPicPr>
                      <p:cNvPr id="81" name="Object 80">
                        <a:extLst>
                          <a:ext uri="{FF2B5EF4-FFF2-40B4-BE49-F238E27FC236}">
                            <a16:creationId xmlns="" xmlns:a16="http://schemas.microsoft.com/office/drawing/2014/main" id="{42AAACA0-65C7-4C9E-B2D9-67863CD7896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8704" y="4906201"/>
                        <a:ext cx="30988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" name="Object 82">
            <a:extLst>
              <a:ext uri="{FF2B5EF4-FFF2-40B4-BE49-F238E27FC236}">
                <a16:creationId xmlns="" xmlns:a16="http://schemas.microsoft.com/office/drawing/2014/main" id="{91959B64-3567-488D-88D6-1A370558BE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5741612"/>
              </p:ext>
            </p:extLst>
          </p:nvPr>
        </p:nvGraphicFramePr>
        <p:xfrm>
          <a:off x="149993" y="6210131"/>
          <a:ext cx="2514601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740" name="Equation" r:id="rId23" imgW="1257120" imgH="253800" progId="Equation.DSMT4">
                  <p:embed/>
                </p:oleObj>
              </mc:Choice>
              <mc:Fallback>
                <p:oleObj name="Equation" r:id="rId23" imgW="1257120" imgH="253800" progId="Equation.DSMT4">
                  <p:embed/>
                  <p:pic>
                    <p:nvPicPr>
                      <p:cNvPr id="69" name="Object 68">
                        <a:extLst>
                          <a:ext uri="{FF2B5EF4-FFF2-40B4-BE49-F238E27FC236}">
                            <a16:creationId xmlns="" xmlns:a16="http://schemas.microsoft.com/office/drawing/2014/main" id="{563ED44B-B2AB-4AFB-948C-E9A81A2F5F6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993" y="6210131"/>
                        <a:ext cx="2514601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" name="Arrow: Left-Right 83">
            <a:extLst>
              <a:ext uri="{FF2B5EF4-FFF2-40B4-BE49-F238E27FC236}">
                <a16:creationId xmlns="" xmlns:a16="http://schemas.microsoft.com/office/drawing/2014/main" id="{E3F2C7A2-5FF3-4CAE-9873-FAC508D61A56}"/>
              </a:ext>
            </a:extLst>
          </p:cNvPr>
          <p:cNvSpPr/>
          <p:nvPr/>
        </p:nvSpPr>
        <p:spPr>
          <a:xfrm>
            <a:off x="2931053" y="6020667"/>
            <a:ext cx="1008112" cy="504056"/>
          </a:xfrm>
          <a:prstGeom prst="left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5" name="Object 84">
            <a:extLst>
              <a:ext uri="{FF2B5EF4-FFF2-40B4-BE49-F238E27FC236}">
                <a16:creationId xmlns="" xmlns:a16="http://schemas.microsoft.com/office/drawing/2014/main" id="{96F0E83B-610B-4E7C-A39E-0CC42921B9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429844"/>
              </p:ext>
            </p:extLst>
          </p:nvPr>
        </p:nvGraphicFramePr>
        <p:xfrm>
          <a:off x="4342612" y="5659249"/>
          <a:ext cx="1422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741" name="Equation" r:id="rId25" imgW="711000" imgH="228600" progId="Equation.DSMT4">
                  <p:embed/>
                </p:oleObj>
              </mc:Choice>
              <mc:Fallback>
                <p:oleObj name="Equation" r:id="rId25" imgW="711000" imgH="228600" progId="Equation.DSMT4">
                  <p:embed/>
                  <p:pic>
                    <p:nvPicPr>
                      <p:cNvPr id="83" name="Object 82">
                        <a:extLst>
                          <a:ext uri="{FF2B5EF4-FFF2-40B4-BE49-F238E27FC236}">
                            <a16:creationId xmlns="" xmlns:a16="http://schemas.microsoft.com/office/drawing/2014/main" id="{91959B64-3567-488D-88D6-1A370558BE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2612" y="5659249"/>
                        <a:ext cx="1422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" name="Rectangle 85">
            <a:extLst>
              <a:ext uri="{FF2B5EF4-FFF2-40B4-BE49-F238E27FC236}">
                <a16:creationId xmlns="" xmlns:a16="http://schemas.microsoft.com/office/drawing/2014/main" id="{744E8B7F-5D1A-4EE1-911C-DB3A3E440096}"/>
              </a:ext>
            </a:extLst>
          </p:cNvPr>
          <p:cNvSpPr/>
          <p:nvPr/>
        </p:nvSpPr>
        <p:spPr>
          <a:xfrm>
            <a:off x="101080" y="5580115"/>
            <a:ext cx="27685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Сохранение энергии</a:t>
            </a:r>
          </a:p>
        </p:txBody>
      </p:sp>
      <p:graphicFrame>
        <p:nvGraphicFramePr>
          <p:cNvPr id="87" name="Object 86">
            <a:extLst>
              <a:ext uri="{FF2B5EF4-FFF2-40B4-BE49-F238E27FC236}">
                <a16:creationId xmlns="" xmlns:a16="http://schemas.microsoft.com/office/drawing/2014/main" id="{9F1C2F40-1339-4CE9-94F5-B78A41C710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1117099"/>
              </p:ext>
            </p:extLst>
          </p:nvPr>
        </p:nvGraphicFramePr>
        <p:xfrm>
          <a:off x="4275130" y="6309717"/>
          <a:ext cx="17018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742" name="Equation" r:id="rId27" imgW="850680" imgH="253800" progId="Equation.DSMT4">
                  <p:embed/>
                </p:oleObj>
              </mc:Choice>
              <mc:Fallback>
                <p:oleObj name="Equation" r:id="rId27" imgW="850680" imgH="253800" progId="Equation.DSMT4">
                  <p:embed/>
                  <p:pic>
                    <p:nvPicPr>
                      <p:cNvPr id="83" name="Object 82">
                        <a:extLst>
                          <a:ext uri="{FF2B5EF4-FFF2-40B4-BE49-F238E27FC236}">
                            <a16:creationId xmlns="" xmlns:a16="http://schemas.microsoft.com/office/drawing/2014/main" id="{91959B64-3567-488D-88D6-1A370558BE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5130" y="6309717"/>
                        <a:ext cx="17018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ject 87">
            <a:extLst>
              <a:ext uri="{FF2B5EF4-FFF2-40B4-BE49-F238E27FC236}">
                <a16:creationId xmlns="" xmlns:a16="http://schemas.microsoft.com/office/drawing/2014/main" id="{0FD5B4F0-3744-4BDC-8374-45C957BD18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6308498"/>
              </p:ext>
            </p:extLst>
          </p:nvPr>
        </p:nvGraphicFramePr>
        <p:xfrm>
          <a:off x="6467020" y="6306124"/>
          <a:ext cx="1803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743" name="Equation" r:id="rId29" imgW="901440" imgH="253800" progId="Equation.DSMT4">
                  <p:embed/>
                </p:oleObj>
              </mc:Choice>
              <mc:Fallback>
                <p:oleObj name="Equation" r:id="rId29" imgW="901440" imgH="253800" progId="Equation.DSMT4">
                  <p:embed/>
                  <p:pic>
                    <p:nvPicPr>
                      <p:cNvPr id="87" name="Object 86">
                        <a:extLst>
                          <a:ext uri="{FF2B5EF4-FFF2-40B4-BE49-F238E27FC236}">
                            <a16:creationId xmlns="" xmlns:a16="http://schemas.microsoft.com/office/drawing/2014/main" id="{9F1C2F40-1339-4CE9-94F5-B78A41C710A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7020" y="6306124"/>
                        <a:ext cx="18034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" name="Rectangle 88">
            <a:extLst>
              <a:ext uri="{FF2B5EF4-FFF2-40B4-BE49-F238E27FC236}">
                <a16:creationId xmlns="" xmlns:a16="http://schemas.microsoft.com/office/drawing/2014/main" id="{A27BB52F-CC2D-4981-B9B9-51E4AA2BD581}"/>
              </a:ext>
            </a:extLst>
          </p:cNvPr>
          <p:cNvSpPr/>
          <p:nvPr/>
        </p:nvSpPr>
        <p:spPr>
          <a:xfrm>
            <a:off x="5940152" y="5517232"/>
            <a:ext cx="31284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Тепло отданное или поглощенное системами</a:t>
            </a:r>
          </a:p>
        </p:txBody>
      </p:sp>
    </p:spTree>
    <p:extLst>
      <p:ext uri="{BB962C8B-B14F-4D97-AF65-F5344CB8AC3E}">
        <p14:creationId xmlns:p14="http://schemas.microsoft.com/office/powerpoint/2010/main" val="343888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7">
            <a:extLst>
              <a:ext uri="{FF2B5EF4-FFF2-40B4-BE49-F238E27FC236}">
                <a16:creationId xmlns="" xmlns:a16="http://schemas.microsoft.com/office/drawing/2014/main" id="{E1D2BD53-0B19-4312-BD74-0F3B648FBD4B}"/>
              </a:ext>
            </a:extLst>
          </p:cNvPr>
          <p:cNvSpPr/>
          <p:nvPr/>
        </p:nvSpPr>
        <p:spPr>
          <a:xfrm>
            <a:off x="251520" y="837873"/>
            <a:ext cx="58326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1. Перечисление состояний системы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7E375C3-6086-4887-84A0-9F4DA54A0EEA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59532" y="44624"/>
            <a:ext cx="835292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Основные этапы </a:t>
            </a:r>
            <a:r>
              <a:rPr lang="ru-RU" sz="2800" b="1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статописания</a:t>
            </a:r>
            <a:r>
              <a:rPr lang="ru-RU" sz="28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системы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Прямоугольник 37">
            <a:extLst>
              <a:ext uri="{FF2B5EF4-FFF2-40B4-BE49-F238E27FC236}">
                <a16:creationId xmlns="" xmlns:a16="http://schemas.microsoft.com/office/drawing/2014/main" id="{4D5DB67A-FBF7-4513-B50A-6ECE88E96194}"/>
              </a:ext>
            </a:extLst>
          </p:cNvPr>
          <p:cNvSpPr/>
          <p:nvPr/>
        </p:nvSpPr>
        <p:spPr>
          <a:xfrm>
            <a:off x="683568" y="1340768"/>
            <a:ext cx="770485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Указание всевозможных результатов опыта производимого над системой. С точки зрения квантовой механики – это указание уровней энергии системы или соответствующих им квантовых чисел. Квантовые состояния могут быть приближенными – не учитывающими слабые (остаточные взаимодействия), которые вызывают переходы между состояниями. Это соответствует определению идеального газа, когда считается, что взаимодействие между частицами почти отсутствует.</a:t>
            </a:r>
          </a:p>
          <a:p>
            <a:pPr algn="just"/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Микроскопическое состояние системы определяется указанием квантового состояния (набор квантовых 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чисел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где 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число степеней свободы), в котором находится система.   </a:t>
            </a:r>
            <a:endParaRPr lang="ru-RU" sz="16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6882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E6AAB111-A646-46FD-BAD9-7A716A0DA888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1835696" y="79552"/>
            <a:ext cx="5227471" cy="67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Температура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6A18B30-26CD-4CED-A197-14EDE7644116}"/>
              </a:ext>
            </a:extLst>
          </p:cNvPr>
          <p:cNvSpPr/>
          <p:nvPr/>
        </p:nvSpPr>
        <p:spPr>
          <a:xfrm>
            <a:off x="251520" y="764704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Свойство №1: если две разделенные системы, находящиеся в равновесии, имеют одно и то же значение параметра        , то после установления теплового контакта равновесие сохранится и переноса тепла не будет.</a:t>
            </a: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Свойство №2: Если параметры        обеих систем различны, то после установления теплового контакта равновесие не сохранится и начнется перенос тепла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="" xmlns:a16="http://schemas.microsoft.com/office/drawing/2014/main" id="{714278DF-91E4-40BA-81B4-7DADC3720F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0776785"/>
              </p:ext>
            </p:extLst>
          </p:nvPr>
        </p:nvGraphicFramePr>
        <p:xfrm>
          <a:off x="6758367" y="1096281"/>
          <a:ext cx="304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418" name="Equation" r:id="rId3" imgW="152280" imgH="203040" progId="Equation.DSMT4">
                  <p:embed/>
                </p:oleObj>
              </mc:Choice>
              <mc:Fallback>
                <p:oleObj name="Equation" r:id="rId3" imgW="152280" imgH="203040" progId="Equation.DSMT4">
                  <p:embed/>
                  <p:pic>
                    <p:nvPicPr>
                      <p:cNvPr id="76" name="Object 75">
                        <a:extLst>
                          <a:ext uri="{FF2B5EF4-FFF2-40B4-BE49-F238E27FC236}">
                            <a16:creationId xmlns="" xmlns:a16="http://schemas.microsoft.com/office/drawing/2014/main" id="{F2516E5A-C84D-4630-9945-A217E032261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8367" y="1096281"/>
                        <a:ext cx="3048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="" xmlns:a16="http://schemas.microsoft.com/office/drawing/2014/main" id="{14967468-D418-44C2-9F80-5368982195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8258687"/>
              </p:ext>
            </p:extLst>
          </p:nvPr>
        </p:nvGraphicFramePr>
        <p:xfrm>
          <a:off x="4139952" y="2276872"/>
          <a:ext cx="304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419" name="Equation" r:id="rId5" imgW="152280" imgH="203040" progId="Equation.DSMT4">
                  <p:embed/>
                </p:oleObj>
              </mc:Choice>
              <mc:Fallback>
                <p:oleObj name="Equation" r:id="rId5" imgW="152280" imgH="20304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="" xmlns:a16="http://schemas.microsoft.com/office/drawing/2014/main" id="{714278DF-91E4-40BA-81B4-7DADC3720F5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2276872"/>
                        <a:ext cx="3048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C78D4205-7478-4638-BE38-BC5B3EFC4081}"/>
              </a:ext>
            </a:extLst>
          </p:cNvPr>
          <p:cNvSpPr/>
          <p:nvPr/>
        </p:nvSpPr>
        <p:spPr>
          <a:xfrm>
            <a:off x="251520" y="5517232"/>
            <a:ext cx="8496944" cy="1015663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Транзитивность температуры или нулевое начало термодинамики: если две системы находятся в тепловом равновесии  с третьей системой, то они должны быть в равновесии друг с другом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78F4CCD6-5869-428A-8B5F-9EDE6AC90D18}"/>
              </a:ext>
            </a:extLst>
          </p:cNvPr>
          <p:cNvSpPr/>
          <p:nvPr/>
        </p:nvSpPr>
        <p:spPr>
          <a:xfrm>
            <a:off x="687214" y="4488175"/>
            <a:ext cx="1062712" cy="741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CEE74EC7-FA3F-49C6-BDA2-5F34BCA49BCC}"/>
              </a:ext>
            </a:extLst>
          </p:cNvPr>
          <p:cNvSpPr>
            <a:spLocks noChangeAspect="1"/>
          </p:cNvSpPr>
          <p:nvPr/>
        </p:nvSpPr>
        <p:spPr>
          <a:xfrm>
            <a:off x="836496" y="4582182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F0B8EBDE-EA91-4F5A-BF0C-FA5A7B3E3D36}"/>
              </a:ext>
            </a:extLst>
          </p:cNvPr>
          <p:cNvSpPr>
            <a:spLocks noChangeAspect="1"/>
          </p:cNvSpPr>
          <p:nvPr/>
        </p:nvSpPr>
        <p:spPr>
          <a:xfrm>
            <a:off x="1083612" y="4670439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783E9E4D-6FD8-49B9-A5BD-7D918D745007}"/>
              </a:ext>
            </a:extLst>
          </p:cNvPr>
          <p:cNvSpPr>
            <a:spLocks noChangeAspect="1"/>
          </p:cNvSpPr>
          <p:nvPr/>
        </p:nvSpPr>
        <p:spPr>
          <a:xfrm>
            <a:off x="836496" y="4891649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1D227B4-CD24-40C4-939D-700558E62535}"/>
              </a:ext>
            </a:extLst>
          </p:cNvPr>
          <p:cNvSpPr>
            <a:spLocks noChangeAspect="1"/>
          </p:cNvSpPr>
          <p:nvPr/>
        </p:nvSpPr>
        <p:spPr>
          <a:xfrm>
            <a:off x="1192528" y="4949819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2441820D-8314-4AD3-B929-E76A3820DF81}"/>
              </a:ext>
            </a:extLst>
          </p:cNvPr>
          <p:cNvSpPr>
            <a:spLocks noChangeAspect="1"/>
          </p:cNvSpPr>
          <p:nvPr/>
        </p:nvSpPr>
        <p:spPr>
          <a:xfrm>
            <a:off x="1398933" y="4713811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C4C7AFF4-564A-457F-B92D-E177E59AEB21}"/>
              </a:ext>
            </a:extLst>
          </p:cNvPr>
          <p:cNvSpPr>
            <a:spLocks noChangeAspect="1"/>
          </p:cNvSpPr>
          <p:nvPr/>
        </p:nvSpPr>
        <p:spPr>
          <a:xfrm>
            <a:off x="1395810" y="4971505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C43086F3-375F-4AC0-BF05-BFE10BA3C562}"/>
              </a:ext>
            </a:extLst>
          </p:cNvPr>
          <p:cNvSpPr>
            <a:spLocks noChangeAspect="1"/>
          </p:cNvSpPr>
          <p:nvPr/>
        </p:nvSpPr>
        <p:spPr>
          <a:xfrm>
            <a:off x="1598412" y="4663769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val 16">
            <a:extLst>
              <a:ext uri="{FF2B5EF4-FFF2-40B4-BE49-F238E27FC236}">
                <a16:creationId xmlns="" xmlns:a16="http://schemas.microsoft.com/office/drawing/2014/main" id="{763E67FB-B51F-4BE6-8CA9-2077F0D34DC4}"/>
              </a:ext>
            </a:extLst>
          </p:cNvPr>
          <p:cNvSpPr>
            <a:spLocks noChangeAspect="1"/>
          </p:cNvSpPr>
          <p:nvPr/>
        </p:nvSpPr>
        <p:spPr>
          <a:xfrm>
            <a:off x="975612" y="5071589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B3279F06-25FE-4CDB-B8B0-537B8865DD7F}"/>
              </a:ext>
            </a:extLst>
          </p:cNvPr>
          <p:cNvSpPr/>
          <p:nvPr/>
        </p:nvSpPr>
        <p:spPr>
          <a:xfrm>
            <a:off x="3077240" y="4477998"/>
            <a:ext cx="1062712" cy="741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Oval 18">
            <a:extLst>
              <a:ext uri="{FF2B5EF4-FFF2-40B4-BE49-F238E27FC236}">
                <a16:creationId xmlns="" xmlns:a16="http://schemas.microsoft.com/office/drawing/2014/main" id="{8B62DC11-01F7-48B8-951F-1AE938512DBB}"/>
              </a:ext>
            </a:extLst>
          </p:cNvPr>
          <p:cNvSpPr>
            <a:spLocks noChangeAspect="1"/>
          </p:cNvSpPr>
          <p:nvPr/>
        </p:nvSpPr>
        <p:spPr>
          <a:xfrm>
            <a:off x="3213216" y="4618469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B58E4E61-10DB-4E43-A38B-3B2EFA109AB3}"/>
              </a:ext>
            </a:extLst>
          </p:cNvPr>
          <p:cNvSpPr>
            <a:spLocks noChangeAspect="1"/>
          </p:cNvSpPr>
          <p:nvPr/>
        </p:nvSpPr>
        <p:spPr>
          <a:xfrm>
            <a:off x="3267216" y="4870841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F7774934-09A9-4C74-848E-BBF80263160E}"/>
              </a:ext>
            </a:extLst>
          </p:cNvPr>
          <p:cNvSpPr>
            <a:spLocks noChangeAspect="1"/>
          </p:cNvSpPr>
          <p:nvPr/>
        </p:nvSpPr>
        <p:spPr>
          <a:xfrm>
            <a:off x="3557124" y="4700056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FA2CD105-0494-45C0-B78F-2BC189D28AF1}"/>
              </a:ext>
            </a:extLst>
          </p:cNvPr>
          <p:cNvSpPr>
            <a:spLocks noChangeAspect="1"/>
          </p:cNvSpPr>
          <p:nvPr/>
        </p:nvSpPr>
        <p:spPr>
          <a:xfrm>
            <a:off x="3611124" y="4927936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D4A55A19-1190-47D0-8533-588097069734}"/>
              </a:ext>
            </a:extLst>
          </p:cNvPr>
          <p:cNvSpPr>
            <a:spLocks noChangeAspect="1"/>
          </p:cNvSpPr>
          <p:nvPr/>
        </p:nvSpPr>
        <p:spPr>
          <a:xfrm>
            <a:off x="3832244" y="4695460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DAE8F53D-FC3B-42F9-8B93-7767F0427E80}"/>
              </a:ext>
            </a:extLst>
          </p:cNvPr>
          <p:cNvSpPr>
            <a:spLocks noChangeAspect="1"/>
          </p:cNvSpPr>
          <p:nvPr/>
        </p:nvSpPr>
        <p:spPr>
          <a:xfrm>
            <a:off x="3449124" y="5028204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B50DB5F2-C965-4806-9976-6E469C2AB8E6}"/>
              </a:ext>
            </a:extLst>
          </p:cNvPr>
          <p:cNvSpPr>
            <a:spLocks noChangeAspect="1"/>
          </p:cNvSpPr>
          <p:nvPr/>
        </p:nvSpPr>
        <p:spPr>
          <a:xfrm>
            <a:off x="3955032" y="5007792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Oval 25">
            <a:extLst>
              <a:ext uri="{FF2B5EF4-FFF2-40B4-BE49-F238E27FC236}">
                <a16:creationId xmlns="" xmlns:a16="http://schemas.microsoft.com/office/drawing/2014/main" id="{E63DEBB5-A35F-4D26-9BF0-421D8032FA63}"/>
              </a:ext>
            </a:extLst>
          </p:cNvPr>
          <p:cNvSpPr>
            <a:spLocks noChangeAspect="1"/>
          </p:cNvSpPr>
          <p:nvPr/>
        </p:nvSpPr>
        <p:spPr>
          <a:xfrm>
            <a:off x="3389264" y="4525606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9F648625-116E-4CD6-A97A-7C854B26AE08}"/>
              </a:ext>
            </a:extLst>
          </p:cNvPr>
          <p:cNvSpPr/>
          <p:nvPr/>
        </p:nvSpPr>
        <p:spPr>
          <a:xfrm>
            <a:off x="1835696" y="3396488"/>
            <a:ext cx="1062712" cy="741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Oval 31">
            <a:extLst>
              <a:ext uri="{FF2B5EF4-FFF2-40B4-BE49-F238E27FC236}">
                <a16:creationId xmlns="" xmlns:a16="http://schemas.microsoft.com/office/drawing/2014/main" id="{D7A99F73-ED4A-438A-A2DA-7BC9700F235F}"/>
              </a:ext>
            </a:extLst>
          </p:cNvPr>
          <p:cNvSpPr>
            <a:spLocks noChangeAspect="1"/>
          </p:cNvSpPr>
          <p:nvPr/>
        </p:nvSpPr>
        <p:spPr>
          <a:xfrm>
            <a:off x="2590700" y="3613950"/>
            <a:ext cx="108000" cy="9934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Oval 35">
            <a:extLst>
              <a:ext uri="{FF2B5EF4-FFF2-40B4-BE49-F238E27FC236}">
                <a16:creationId xmlns="" xmlns:a16="http://schemas.microsoft.com/office/drawing/2014/main" id="{7D4F20F2-F945-415B-9A1B-25D985BBE0BE}"/>
              </a:ext>
            </a:extLst>
          </p:cNvPr>
          <p:cNvSpPr>
            <a:spLocks noChangeAspect="1"/>
          </p:cNvSpPr>
          <p:nvPr/>
        </p:nvSpPr>
        <p:spPr>
          <a:xfrm>
            <a:off x="1979712" y="3501008"/>
            <a:ext cx="108000" cy="9934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Oval 36">
            <a:extLst>
              <a:ext uri="{FF2B5EF4-FFF2-40B4-BE49-F238E27FC236}">
                <a16:creationId xmlns="" xmlns:a16="http://schemas.microsoft.com/office/drawing/2014/main" id="{52ED04BB-3039-417C-A83C-32B46B9579F8}"/>
              </a:ext>
            </a:extLst>
          </p:cNvPr>
          <p:cNvSpPr>
            <a:spLocks noChangeAspect="1"/>
          </p:cNvSpPr>
          <p:nvPr/>
        </p:nvSpPr>
        <p:spPr>
          <a:xfrm>
            <a:off x="2259052" y="3765442"/>
            <a:ext cx="108000" cy="9934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704552FB-D5D5-4A5B-9C50-A1D64485445C}"/>
              </a:ext>
            </a:extLst>
          </p:cNvPr>
          <p:cNvSpPr>
            <a:spLocks noChangeAspect="1"/>
          </p:cNvSpPr>
          <p:nvPr/>
        </p:nvSpPr>
        <p:spPr>
          <a:xfrm>
            <a:off x="1979712" y="3807948"/>
            <a:ext cx="108000" cy="9934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Oval 38">
            <a:extLst>
              <a:ext uri="{FF2B5EF4-FFF2-40B4-BE49-F238E27FC236}">
                <a16:creationId xmlns="" xmlns:a16="http://schemas.microsoft.com/office/drawing/2014/main" id="{D86255E7-A0C0-488D-BAD1-D9856D6C0A8E}"/>
              </a:ext>
            </a:extLst>
          </p:cNvPr>
          <p:cNvSpPr>
            <a:spLocks noChangeAspect="1"/>
          </p:cNvSpPr>
          <p:nvPr/>
        </p:nvSpPr>
        <p:spPr>
          <a:xfrm>
            <a:off x="2606438" y="3922813"/>
            <a:ext cx="108000" cy="9934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Oval 39">
            <a:extLst>
              <a:ext uri="{FF2B5EF4-FFF2-40B4-BE49-F238E27FC236}">
                <a16:creationId xmlns="" xmlns:a16="http://schemas.microsoft.com/office/drawing/2014/main" id="{C5266D05-D5F7-44DD-9987-3A479A3CA995}"/>
              </a:ext>
            </a:extLst>
          </p:cNvPr>
          <p:cNvSpPr>
            <a:spLocks noChangeAspect="1"/>
          </p:cNvSpPr>
          <p:nvPr/>
        </p:nvSpPr>
        <p:spPr>
          <a:xfrm>
            <a:off x="2151052" y="3969521"/>
            <a:ext cx="108000" cy="9934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DC0EC041-FBAF-4818-95E6-89702A72982A}"/>
              </a:ext>
            </a:extLst>
          </p:cNvPr>
          <p:cNvSpPr>
            <a:spLocks noChangeAspect="1"/>
          </p:cNvSpPr>
          <p:nvPr/>
        </p:nvSpPr>
        <p:spPr>
          <a:xfrm>
            <a:off x="2254667" y="3524449"/>
            <a:ext cx="108000" cy="9934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Arrow: Left-Right 41">
            <a:extLst>
              <a:ext uri="{FF2B5EF4-FFF2-40B4-BE49-F238E27FC236}">
                <a16:creationId xmlns="" xmlns:a16="http://schemas.microsoft.com/office/drawing/2014/main" id="{9ED092CF-6FF0-4614-B5DF-9553D7192662}"/>
              </a:ext>
            </a:extLst>
          </p:cNvPr>
          <p:cNvSpPr/>
          <p:nvPr/>
        </p:nvSpPr>
        <p:spPr>
          <a:xfrm rot="19044500">
            <a:off x="944649" y="3884542"/>
            <a:ext cx="892758" cy="408341"/>
          </a:xfrm>
          <a:prstGeom prst="left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3" name="Object 42">
            <a:extLst>
              <a:ext uri="{FF2B5EF4-FFF2-40B4-BE49-F238E27FC236}">
                <a16:creationId xmlns="" xmlns:a16="http://schemas.microsoft.com/office/drawing/2014/main" id="{855CC381-0842-4EE9-AA01-7165B2373B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0233236"/>
              </p:ext>
            </p:extLst>
          </p:nvPr>
        </p:nvGraphicFramePr>
        <p:xfrm>
          <a:off x="238741" y="4517166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420" name="Equation" r:id="rId7" imgW="152280" imgH="164880" progId="Equation.DSMT4">
                  <p:embed/>
                </p:oleObj>
              </mc:Choice>
              <mc:Fallback>
                <p:oleObj name="Equation" r:id="rId7" imgW="152280" imgH="164880" progId="Equation.DSMT4">
                  <p:embed/>
                  <p:pic>
                    <p:nvPicPr>
                      <p:cNvPr id="76" name="Object 75">
                        <a:extLst>
                          <a:ext uri="{FF2B5EF4-FFF2-40B4-BE49-F238E27FC236}">
                            <a16:creationId xmlns="" xmlns:a16="http://schemas.microsoft.com/office/drawing/2014/main" id="{F2516E5A-C84D-4630-9945-A217E032261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741" y="4517166"/>
                        <a:ext cx="3048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>
            <a:extLst>
              <a:ext uri="{FF2B5EF4-FFF2-40B4-BE49-F238E27FC236}">
                <a16:creationId xmlns="" xmlns:a16="http://schemas.microsoft.com/office/drawing/2014/main" id="{9F229C9F-F9F6-41A8-991A-FD7355D92A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6547078"/>
              </p:ext>
            </p:extLst>
          </p:nvPr>
        </p:nvGraphicFramePr>
        <p:xfrm>
          <a:off x="2713370" y="4489715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421" name="Equation" r:id="rId9" imgW="152280" imgH="164880" progId="Equation.DSMT4">
                  <p:embed/>
                </p:oleObj>
              </mc:Choice>
              <mc:Fallback>
                <p:oleObj name="Equation" r:id="rId9" imgW="152280" imgH="164880" progId="Equation.DSMT4">
                  <p:embed/>
                  <p:pic>
                    <p:nvPicPr>
                      <p:cNvPr id="43" name="Object 42">
                        <a:extLst>
                          <a:ext uri="{FF2B5EF4-FFF2-40B4-BE49-F238E27FC236}">
                            <a16:creationId xmlns="" xmlns:a16="http://schemas.microsoft.com/office/drawing/2014/main" id="{855CC381-0842-4EE9-AA01-7165B2373B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3370" y="4489715"/>
                        <a:ext cx="3048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>
            <a:extLst>
              <a:ext uri="{FF2B5EF4-FFF2-40B4-BE49-F238E27FC236}">
                <a16:creationId xmlns="" xmlns:a16="http://schemas.microsoft.com/office/drawing/2014/main" id="{48A25A04-B39E-440A-A8B3-3E6E8E3E22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9599726"/>
              </p:ext>
            </p:extLst>
          </p:nvPr>
        </p:nvGraphicFramePr>
        <p:xfrm>
          <a:off x="1474788" y="3363913"/>
          <a:ext cx="304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422" name="Equation" r:id="rId11" imgW="152280" imgH="177480" progId="Equation.DSMT4">
                  <p:embed/>
                </p:oleObj>
              </mc:Choice>
              <mc:Fallback>
                <p:oleObj name="Equation" r:id="rId11" imgW="152280" imgH="177480" progId="Equation.DSMT4">
                  <p:embed/>
                  <p:pic>
                    <p:nvPicPr>
                      <p:cNvPr id="44" name="Object 43">
                        <a:extLst>
                          <a:ext uri="{FF2B5EF4-FFF2-40B4-BE49-F238E27FC236}">
                            <a16:creationId xmlns="" xmlns:a16="http://schemas.microsoft.com/office/drawing/2014/main" id="{9F229C9F-F9F6-41A8-991A-FD7355D92AE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4788" y="3363913"/>
                        <a:ext cx="3048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>
            <a:extLst>
              <a:ext uri="{FF2B5EF4-FFF2-40B4-BE49-F238E27FC236}">
                <a16:creationId xmlns="" xmlns:a16="http://schemas.microsoft.com/office/drawing/2014/main" id="{94693DEC-5FAF-4E39-9F31-D84C51E21D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8626869"/>
              </p:ext>
            </p:extLst>
          </p:nvPr>
        </p:nvGraphicFramePr>
        <p:xfrm>
          <a:off x="189343" y="3565460"/>
          <a:ext cx="1041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423" name="Equation" r:id="rId13" imgW="520560" imgH="228600" progId="Equation.DSMT4">
                  <p:embed/>
                </p:oleObj>
              </mc:Choice>
              <mc:Fallback>
                <p:oleObj name="Equation" r:id="rId13" imgW="520560" imgH="2286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="" xmlns:a16="http://schemas.microsoft.com/office/drawing/2014/main" id="{14967468-D418-44C2-9F80-53689821953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343" y="3565460"/>
                        <a:ext cx="1041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Arrow: Left-Right 46">
            <a:extLst>
              <a:ext uri="{FF2B5EF4-FFF2-40B4-BE49-F238E27FC236}">
                <a16:creationId xmlns="" xmlns:a16="http://schemas.microsoft.com/office/drawing/2014/main" id="{028A7D6B-B784-454B-B247-2C7D6D87B302}"/>
              </a:ext>
            </a:extLst>
          </p:cNvPr>
          <p:cNvSpPr/>
          <p:nvPr/>
        </p:nvSpPr>
        <p:spPr>
          <a:xfrm rot="13573894">
            <a:off x="2896687" y="3881390"/>
            <a:ext cx="804241" cy="408341"/>
          </a:xfrm>
          <a:prstGeom prst="left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8" name="Object 47">
            <a:extLst>
              <a:ext uri="{FF2B5EF4-FFF2-40B4-BE49-F238E27FC236}">
                <a16:creationId xmlns="" xmlns:a16="http://schemas.microsoft.com/office/drawing/2014/main" id="{644A1E50-FC0B-4F32-BE2E-33319B7409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1390317"/>
              </p:ext>
            </p:extLst>
          </p:nvPr>
        </p:nvGraphicFramePr>
        <p:xfrm>
          <a:off x="3362477" y="3537732"/>
          <a:ext cx="1041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424" name="Equation" r:id="rId15" imgW="520560" imgH="228600" progId="Equation.DSMT4">
                  <p:embed/>
                </p:oleObj>
              </mc:Choice>
              <mc:Fallback>
                <p:oleObj name="Equation" r:id="rId15" imgW="520560" imgH="228600" progId="Equation.DSMT4">
                  <p:embed/>
                  <p:pic>
                    <p:nvPicPr>
                      <p:cNvPr id="46" name="Object 45">
                        <a:extLst>
                          <a:ext uri="{FF2B5EF4-FFF2-40B4-BE49-F238E27FC236}">
                            <a16:creationId xmlns="" xmlns:a16="http://schemas.microsoft.com/office/drawing/2014/main" id="{94693DEC-5FAF-4E39-9F31-D84C51E21D3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2477" y="3537732"/>
                        <a:ext cx="1041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Down Arrow 21">
            <a:extLst>
              <a:ext uri="{FF2B5EF4-FFF2-40B4-BE49-F238E27FC236}">
                <a16:creationId xmlns="" xmlns:a16="http://schemas.microsoft.com/office/drawing/2014/main" id="{F866998D-C5D6-46B0-AA8D-6357EBB1CEAB}"/>
              </a:ext>
            </a:extLst>
          </p:cNvPr>
          <p:cNvSpPr/>
          <p:nvPr/>
        </p:nvSpPr>
        <p:spPr>
          <a:xfrm rot="16200000">
            <a:off x="4575428" y="3870110"/>
            <a:ext cx="400110" cy="743212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94F43C80-A449-4D65-AEED-9F7A8EA563E8}"/>
              </a:ext>
            </a:extLst>
          </p:cNvPr>
          <p:cNvSpPr/>
          <p:nvPr/>
        </p:nvSpPr>
        <p:spPr>
          <a:xfrm>
            <a:off x="5453504" y="4404340"/>
            <a:ext cx="1062712" cy="741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Oval 50">
            <a:extLst>
              <a:ext uri="{FF2B5EF4-FFF2-40B4-BE49-F238E27FC236}">
                <a16:creationId xmlns="" xmlns:a16="http://schemas.microsoft.com/office/drawing/2014/main" id="{CF663F28-CF31-438D-A474-F8DAA4DEC585}"/>
              </a:ext>
            </a:extLst>
          </p:cNvPr>
          <p:cNvSpPr>
            <a:spLocks noChangeAspect="1"/>
          </p:cNvSpPr>
          <p:nvPr/>
        </p:nvSpPr>
        <p:spPr>
          <a:xfrm>
            <a:off x="5602786" y="4498347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Oval 51">
            <a:extLst>
              <a:ext uri="{FF2B5EF4-FFF2-40B4-BE49-F238E27FC236}">
                <a16:creationId xmlns="" xmlns:a16="http://schemas.microsoft.com/office/drawing/2014/main" id="{AB3551DE-E93E-4014-92D2-DB395B038732}"/>
              </a:ext>
            </a:extLst>
          </p:cNvPr>
          <p:cNvSpPr>
            <a:spLocks noChangeAspect="1"/>
          </p:cNvSpPr>
          <p:nvPr/>
        </p:nvSpPr>
        <p:spPr>
          <a:xfrm>
            <a:off x="5849902" y="4586604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Oval 52">
            <a:extLst>
              <a:ext uri="{FF2B5EF4-FFF2-40B4-BE49-F238E27FC236}">
                <a16:creationId xmlns="" xmlns:a16="http://schemas.microsoft.com/office/drawing/2014/main" id="{F91C586C-6C99-488D-8A36-0CD4B4C603F5}"/>
              </a:ext>
            </a:extLst>
          </p:cNvPr>
          <p:cNvSpPr>
            <a:spLocks noChangeAspect="1"/>
          </p:cNvSpPr>
          <p:nvPr/>
        </p:nvSpPr>
        <p:spPr>
          <a:xfrm>
            <a:off x="5602786" y="4807814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Oval 53">
            <a:extLst>
              <a:ext uri="{FF2B5EF4-FFF2-40B4-BE49-F238E27FC236}">
                <a16:creationId xmlns="" xmlns:a16="http://schemas.microsoft.com/office/drawing/2014/main" id="{5FA4A120-DD61-41D0-9EF5-07F2622C1D5D}"/>
              </a:ext>
            </a:extLst>
          </p:cNvPr>
          <p:cNvSpPr>
            <a:spLocks noChangeAspect="1"/>
          </p:cNvSpPr>
          <p:nvPr/>
        </p:nvSpPr>
        <p:spPr>
          <a:xfrm>
            <a:off x="5958818" y="4865984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Oval 54">
            <a:extLst>
              <a:ext uri="{FF2B5EF4-FFF2-40B4-BE49-F238E27FC236}">
                <a16:creationId xmlns="" xmlns:a16="http://schemas.microsoft.com/office/drawing/2014/main" id="{00004B51-002F-4EF2-B3DD-6808D9981A5B}"/>
              </a:ext>
            </a:extLst>
          </p:cNvPr>
          <p:cNvSpPr>
            <a:spLocks noChangeAspect="1"/>
          </p:cNvSpPr>
          <p:nvPr/>
        </p:nvSpPr>
        <p:spPr>
          <a:xfrm>
            <a:off x="6165223" y="4629976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Oval 55">
            <a:extLst>
              <a:ext uri="{FF2B5EF4-FFF2-40B4-BE49-F238E27FC236}">
                <a16:creationId xmlns="" xmlns:a16="http://schemas.microsoft.com/office/drawing/2014/main" id="{632BEA68-9438-4276-9878-6FB8BF785739}"/>
              </a:ext>
            </a:extLst>
          </p:cNvPr>
          <p:cNvSpPr>
            <a:spLocks noChangeAspect="1"/>
          </p:cNvSpPr>
          <p:nvPr/>
        </p:nvSpPr>
        <p:spPr>
          <a:xfrm>
            <a:off x="6162100" y="4887670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Oval 56">
            <a:extLst>
              <a:ext uri="{FF2B5EF4-FFF2-40B4-BE49-F238E27FC236}">
                <a16:creationId xmlns="" xmlns:a16="http://schemas.microsoft.com/office/drawing/2014/main" id="{98344726-6291-4B2F-9510-D81D9A9DA998}"/>
              </a:ext>
            </a:extLst>
          </p:cNvPr>
          <p:cNvSpPr>
            <a:spLocks noChangeAspect="1"/>
          </p:cNvSpPr>
          <p:nvPr/>
        </p:nvSpPr>
        <p:spPr>
          <a:xfrm>
            <a:off x="6364702" y="4579934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Oval 57">
            <a:extLst>
              <a:ext uri="{FF2B5EF4-FFF2-40B4-BE49-F238E27FC236}">
                <a16:creationId xmlns="" xmlns:a16="http://schemas.microsoft.com/office/drawing/2014/main" id="{E38D09D2-D8A9-4B45-B0EA-B261CF6E74A6}"/>
              </a:ext>
            </a:extLst>
          </p:cNvPr>
          <p:cNvSpPr>
            <a:spLocks noChangeAspect="1"/>
          </p:cNvSpPr>
          <p:nvPr/>
        </p:nvSpPr>
        <p:spPr>
          <a:xfrm>
            <a:off x="5741902" y="4987754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7210D886-8C47-4C4B-8629-745FEB822632}"/>
              </a:ext>
            </a:extLst>
          </p:cNvPr>
          <p:cNvSpPr/>
          <p:nvPr/>
        </p:nvSpPr>
        <p:spPr>
          <a:xfrm>
            <a:off x="7668344" y="4394163"/>
            <a:ext cx="1062712" cy="741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Oval 59">
            <a:extLst>
              <a:ext uri="{FF2B5EF4-FFF2-40B4-BE49-F238E27FC236}">
                <a16:creationId xmlns="" xmlns:a16="http://schemas.microsoft.com/office/drawing/2014/main" id="{5E9D5FED-E49B-4C4A-832F-8C9E26A995A7}"/>
              </a:ext>
            </a:extLst>
          </p:cNvPr>
          <p:cNvSpPr>
            <a:spLocks noChangeAspect="1"/>
          </p:cNvSpPr>
          <p:nvPr/>
        </p:nvSpPr>
        <p:spPr>
          <a:xfrm>
            <a:off x="7804320" y="4534634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Oval 60">
            <a:extLst>
              <a:ext uri="{FF2B5EF4-FFF2-40B4-BE49-F238E27FC236}">
                <a16:creationId xmlns="" xmlns:a16="http://schemas.microsoft.com/office/drawing/2014/main" id="{1E07CEEE-1ACC-4976-A2C6-7AA8F8D14223}"/>
              </a:ext>
            </a:extLst>
          </p:cNvPr>
          <p:cNvSpPr>
            <a:spLocks noChangeAspect="1"/>
          </p:cNvSpPr>
          <p:nvPr/>
        </p:nvSpPr>
        <p:spPr>
          <a:xfrm>
            <a:off x="7858320" y="4787006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Oval 61">
            <a:extLst>
              <a:ext uri="{FF2B5EF4-FFF2-40B4-BE49-F238E27FC236}">
                <a16:creationId xmlns="" xmlns:a16="http://schemas.microsoft.com/office/drawing/2014/main" id="{50434CEE-1116-449D-AB03-7271FBEE0BD6}"/>
              </a:ext>
            </a:extLst>
          </p:cNvPr>
          <p:cNvSpPr>
            <a:spLocks noChangeAspect="1"/>
          </p:cNvSpPr>
          <p:nvPr/>
        </p:nvSpPr>
        <p:spPr>
          <a:xfrm>
            <a:off x="8148228" y="4616221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Oval 62">
            <a:extLst>
              <a:ext uri="{FF2B5EF4-FFF2-40B4-BE49-F238E27FC236}">
                <a16:creationId xmlns="" xmlns:a16="http://schemas.microsoft.com/office/drawing/2014/main" id="{1ECBACA9-098D-4B6F-904C-080E092E37F5}"/>
              </a:ext>
            </a:extLst>
          </p:cNvPr>
          <p:cNvSpPr>
            <a:spLocks noChangeAspect="1"/>
          </p:cNvSpPr>
          <p:nvPr/>
        </p:nvSpPr>
        <p:spPr>
          <a:xfrm>
            <a:off x="8202228" y="4844101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Oval 63">
            <a:extLst>
              <a:ext uri="{FF2B5EF4-FFF2-40B4-BE49-F238E27FC236}">
                <a16:creationId xmlns="" xmlns:a16="http://schemas.microsoft.com/office/drawing/2014/main" id="{F3FD7D3A-C492-4152-9277-B177907A2842}"/>
              </a:ext>
            </a:extLst>
          </p:cNvPr>
          <p:cNvSpPr>
            <a:spLocks noChangeAspect="1"/>
          </p:cNvSpPr>
          <p:nvPr/>
        </p:nvSpPr>
        <p:spPr>
          <a:xfrm>
            <a:off x="8423348" y="4611625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Oval 64">
            <a:extLst>
              <a:ext uri="{FF2B5EF4-FFF2-40B4-BE49-F238E27FC236}">
                <a16:creationId xmlns="" xmlns:a16="http://schemas.microsoft.com/office/drawing/2014/main" id="{255ADE72-D900-411E-9FB6-9C456DB63159}"/>
              </a:ext>
            </a:extLst>
          </p:cNvPr>
          <p:cNvSpPr>
            <a:spLocks noChangeAspect="1"/>
          </p:cNvSpPr>
          <p:nvPr/>
        </p:nvSpPr>
        <p:spPr>
          <a:xfrm>
            <a:off x="8040228" y="4944369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Oval 65">
            <a:extLst>
              <a:ext uri="{FF2B5EF4-FFF2-40B4-BE49-F238E27FC236}">
                <a16:creationId xmlns="" xmlns:a16="http://schemas.microsoft.com/office/drawing/2014/main" id="{D908D32E-A380-4661-B9D4-AC7B6079D2C3}"/>
              </a:ext>
            </a:extLst>
          </p:cNvPr>
          <p:cNvSpPr>
            <a:spLocks noChangeAspect="1"/>
          </p:cNvSpPr>
          <p:nvPr/>
        </p:nvSpPr>
        <p:spPr>
          <a:xfrm>
            <a:off x="8546136" y="4923957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Oval 66">
            <a:extLst>
              <a:ext uri="{FF2B5EF4-FFF2-40B4-BE49-F238E27FC236}">
                <a16:creationId xmlns="" xmlns:a16="http://schemas.microsoft.com/office/drawing/2014/main" id="{A026C1BB-D1E0-4797-AB0F-DA3D4CE6B5A3}"/>
              </a:ext>
            </a:extLst>
          </p:cNvPr>
          <p:cNvSpPr>
            <a:spLocks noChangeAspect="1"/>
          </p:cNvSpPr>
          <p:nvPr/>
        </p:nvSpPr>
        <p:spPr>
          <a:xfrm>
            <a:off x="7980368" y="4441771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8" name="Object 67">
            <a:extLst>
              <a:ext uri="{FF2B5EF4-FFF2-40B4-BE49-F238E27FC236}">
                <a16:creationId xmlns="" xmlns:a16="http://schemas.microsoft.com/office/drawing/2014/main" id="{EAD45344-A313-4F17-B1BC-88DCED6058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4645943"/>
              </p:ext>
            </p:extLst>
          </p:nvPr>
        </p:nvGraphicFramePr>
        <p:xfrm>
          <a:off x="5795902" y="3953598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425" name="Equation" r:id="rId17" imgW="152280" imgH="164880" progId="Equation.DSMT4">
                  <p:embed/>
                </p:oleObj>
              </mc:Choice>
              <mc:Fallback>
                <p:oleObj name="Equation" r:id="rId17" imgW="152280" imgH="164880" progId="Equation.DSMT4">
                  <p:embed/>
                  <p:pic>
                    <p:nvPicPr>
                      <p:cNvPr id="43" name="Object 42">
                        <a:extLst>
                          <a:ext uri="{FF2B5EF4-FFF2-40B4-BE49-F238E27FC236}">
                            <a16:creationId xmlns="" xmlns:a16="http://schemas.microsoft.com/office/drawing/2014/main" id="{855CC381-0842-4EE9-AA01-7165B2373B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02" y="3953598"/>
                        <a:ext cx="3048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68">
            <a:extLst>
              <a:ext uri="{FF2B5EF4-FFF2-40B4-BE49-F238E27FC236}">
                <a16:creationId xmlns="" xmlns:a16="http://schemas.microsoft.com/office/drawing/2014/main" id="{F823A898-3635-4D31-936B-A297C7F33A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971269"/>
              </p:ext>
            </p:extLst>
          </p:nvPr>
        </p:nvGraphicFramePr>
        <p:xfrm>
          <a:off x="7942353" y="3936153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426" name="Equation" r:id="rId18" imgW="152280" imgH="164880" progId="Equation.DSMT4">
                  <p:embed/>
                </p:oleObj>
              </mc:Choice>
              <mc:Fallback>
                <p:oleObj name="Equation" r:id="rId18" imgW="152280" imgH="164880" progId="Equation.DSMT4">
                  <p:embed/>
                  <p:pic>
                    <p:nvPicPr>
                      <p:cNvPr id="44" name="Object 43">
                        <a:extLst>
                          <a:ext uri="{FF2B5EF4-FFF2-40B4-BE49-F238E27FC236}">
                            <a16:creationId xmlns="" xmlns:a16="http://schemas.microsoft.com/office/drawing/2014/main" id="{9F229C9F-F9F6-41A8-991A-FD7355D92AE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42353" y="3936153"/>
                        <a:ext cx="3048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" name="Arrow: Left-Right 69">
            <a:extLst>
              <a:ext uri="{FF2B5EF4-FFF2-40B4-BE49-F238E27FC236}">
                <a16:creationId xmlns="" xmlns:a16="http://schemas.microsoft.com/office/drawing/2014/main" id="{06068AC0-AEC1-4812-84D6-7D7BB2C8B6FB}"/>
              </a:ext>
            </a:extLst>
          </p:cNvPr>
          <p:cNvSpPr/>
          <p:nvPr/>
        </p:nvSpPr>
        <p:spPr>
          <a:xfrm rot="10800000">
            <a:off x="6711085" y="4559682"/>
            <a:ext cx="804241" cy="408341"/>
          </a:xfrm>
          <a:prstGeom prst="left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1" name="Object 70">
            <a:extLst>
              <a:ext uri="{FF2B5EF4-FFF2-40B4-BE49-F238E27FC236}">
                <a16:creationId xmlns="" xmlns:a16="http://schemas.microsoft.com/office/drawing/2014/main" id="{2899AC93-2AC4-460E-B60C-6EC18FBFCF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1609149"/>
              </p:ext>
            </p:extLst>
          </p:nvPr>
        </p:nvGraphicFramePr>
        <p:xfrm>
          <a:off x="6550435" y="3955920"/>
          <a:ext cx="1041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427" name="Equation" r:id="rId20" imgW="520560" imgH="228600" progId="Equation.DSMT4">
                  <p:embed/>
                </p:oleObj>
              </mc:Choice>
              <mc:Fallback>
                <p:oleObj name="Equation" r:id="rId20" imgW="520560" imgH="228600" progId="Equation.DSMT4">
                  <p:embed/>
                  <p:pic>
                    <p:nvPicPr>
                      <p:cNvPr id="48" name="Object 47">
                        <a:extLst>
                          <a:ext uri="{FF2B5EF4-FFF2-40B4-BE49-F238E27FC236}">
                            <a16:creationId xmlns="" xmlns:a16="http://schemas.microsoft.com/office/drawing/2014/main" id="{644A1E50-FC0B-4F32-BE2E-33319B7409D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0435" y="3955920"/>
                        <a:ext cx="1041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4884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D5543063-7E30-4A69-8408-DBB975C544CE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1815020" y="63831"/>
            <a:ext cx="5227471" cy="67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Свойства температуры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="" xmlns:a16="http://schemas.microsoft.com/office/drawing/2014/main" id="{510D2335-8815-4CBF-A447-5CC9D203FE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083927"/>
              </p:ext>
            </p:extLst>
          </p:nvPr>
        </p:nvGraphicFramePr>
        <p:xfrm>
          <a:off x="107504" y="810242"/>
          <a:ext cx="2408237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667" name="Equation" r:id="rId3" imgW="1002960" imgH="393480" progId="Equation.DSMT4">
                  <p:embed/>
                </p:oleObj>
              </mc:Choice>
              <mc:Fallback>
                <p:oleObj name="Equation" r:id="rId3" imgW="1002960" imgH="39348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="" xmlns:a16="http://schemas.microsoft.com/office/drawing/2014/main" id="{17EEEDA0-6672-49C1-B2B3-D0070B9BE25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810242"/>
                        <a:ext cx="2408237" cy="94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C91E8623-9F18-4496-8DCD-08F8A05B7ADD}"/>
              </a:ext>
            </a:extLst>
          </p:cNvPr>
          <p:cNvSpPr/>
          <p:nvPr/>
        </p:nvSpPr>
        <p:spPr>
          <a:xfrm>
            <a:off x="2826519" y="810242"/>
            <a:ext cx="38961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Для обычных систем              крайне быстро возрастающая функция энергии 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="" xmlns:a16="http://schemas.microsoft.com/office/drawing/2014/main" id="{3AC9C57A-98E7-4ECA-9F54-9D56A6CAFFD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6301186"/>
              </p:ext>
            </p:extLst>
          </p:nvPr>
        </p:nvGraphicFramePr>
        <p:xfrm>
          <a:off x="5518596" y="769229"/>
          <a:ext cx="762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668" name="Equation" r:id="rId5" imgW="380880" imgH="253800" progId="Equation.DSMT4">
                  <p:embed/>
                </p:oleObj>
              </mc:Choice>
              <mc:Fallback>
                <p:oleObj name="Equation" r:id="rId5" imgW="380880" imgH="2538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="" xmlns:a16="http://schemas.microsoft.com/office/drawing/2014/main" id="{714278DF-91E4-40BA-81B4-7DADC3720F5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8596" y="769229"/>
                        <a:ext cx="7620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own Arrow 21">
            <a:extLst>
              <a:ext uri="{FF2B5EF4-FFF2-40B4-BE49-F238E27FC236}">
                <a16:creationId xmlns="" xmlns:a16="http://schemas.microsoft.com/office/drawing/2014/main" id="{30B5993E-E4FA-44ED-A422-B606EF684A16}"/>
              </a:ext>
            </a:extLst>
          </p:cNvPr>
          <p:cNvSpPr/>
          <p:nvPr/>
        </p:nvSpPr>
        <p:spPr>
          <a:xfrm rot="16200000">
            <a:off x="6894265" y="992632"/>
            <a:ext cx="400110" cy="743212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Object 8">
            <a:extLst>
              <a:ext uri="{FF2B5EF4-FFF2-40B4-BE49-F238E27FC236}">
                <a16:creationId xmlns="" xmlns:a16="http://schemas.microsoft.com/office/drawing/2014/main" id="{F014734F-FCD6-45D8-9275-D3ED43401D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023764"/>
              </p:ext>
            </p:extLst>
          </p:nvPr>
        </p:nvGraphicFramePr>
        <p:xfrm>
          <a:off x="7725387" y="765470"/>
          <a:ext cx="914400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669" name="Equation" r:id="rId7" imgW="380880" imgH="203040" progId="Equation.DSMT4">
                  <p:embed/>
                </p:oleObj>
              </mc:Choice>
              <mc:Fallback>
                <p:oleObj name="Equation" r:id="rId7" imgW="380880" imgH="20304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="" xmlns:a16="http://schemas.microsoft.com/office/drawing/2014/main" id="{510D2335-8815-4CBF-A447-5CC9D203FEB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5387" y="765470"/>
                        <a:ext cx="914400" cy="487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="" xmlns:a16="http://schemas.microsoft.com/office/drawing/2014/main" id="{DC33FD97-3365-481A-9BD2-C700973215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5148658"/>
              </p:ext>
            </p:extLst>
          </p:nvPr>
        </p:nvGraphicFramePr>
        <p:xfrm>
          <a:off x="7763475" y="1369905"/>
          <a:ext cx="884237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670" name="Equation" r:id="rId9" imgW="368280" imgH="177480" progId="Equation.DSMT4">
                  <p:embed/>
                </p:oleObj>
              </mc:Choice>
              <mc:Fallback>
                <p:oleObj name="Equation" r:id="rId9" imgW="368280" imgH="17748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F014734F-FCD6-45D8-9275-D3ED43401D1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3475" y="1369905"/>
                        <a:ext cx="884237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CC757596-4918-4707-88C0-F7AB6B75A690}"/>
              </a:ext>
            </a:extLst>
          </p:cNvPr>
          <p:cNvSpPr/>
          <p:nvPr/>
        </p:nvSpPr>
        <p:spPr>
          <a:xfrm>
            <a:off x="238400" y="2049229"/>
            <a:ext cx="8380712" cy="400110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Абсолютная температура любой обычной системы положительна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="" xmlns:a16="http://schemas.microsoft.com/office/drawing/2014/main" id="{BA3ABECE-2F9D-4AE1-8A90-248A18650B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1563652"/>
              </p:ext>
            </p:extLst>
          </p:nvPr>
        </p:nvGraphicFramePr>
        <p:xfrm>
          <a:off x="272071" y="3068960"/>
          <a:ext cx="2427288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671" name="Equation" r:id="rId11" imgW="1155600" imgH="279360" progId="Equation.DSMT4">
                  <p:embed/>
                </p:oleObj>
              </mc:Choice>
              <mc:Fallback>
                <p:oleObj name="Equation" r:id="rId11" imgW="1155600" imgH="279360" progId="Equation.DSMT4">
                  <p:embed/>
                  <p:pic>
                    <p:nvPicPr>
                      <p:cNvPr id="17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071" y="3068960"/>
                        <a:ext cx="2427288" cy="587375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="" xmlns:a16="http://schemas.microsoft.com/office/drawing/2014/main" id="{528CFF3B-778E-4DC8-93F2-8D52A04B0F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1752856"/>
              </p:ext>
            </p:extLst>
          </p:nvPr>
        </p:nvGraphicFramePr>
        <p:xfrm>
          <a:off x="4047150" y="3097948"/>
          <a:ext cx="413543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672" name="Equation" r:id="rId13" imgW="1968480" imgH="253800" progId="Equation.DSMT4">
                  <p:embed/>
                </p:oleObj>
              </mc:Choice>
              <mc:Fallback>
                <p:oleObj name="Equation" r:id="rId13" imgW="1968480" imgH="2538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="" xmlns:a16="http://schemas.microsoft.com/office/drawing/2014/main" id="{BA3ABECE-2F9D-4AE1-8A90-248A18650B2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7150" y="3097948"/>
                        <a:ext cx="4135437" cy="5334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Down Arrow 21">
            <a:extLst>
              <a:ext uri="{FF2B5EF4-FFF2-40B4-BE49-F238E27FC236}">
                <a16:creationId xmlns="" xmlns:a16="http://schemas.microsoft.com/office/drawing/2014/main" id="{F7A0A15E-118F-479B-A3C5-BD79061088B8}"/>
              </a:ext>
            </a:extLst>
          </p:cNvPr>
          <p:cNvSpPr/>
          <p:nvPr/>
        </p:nvSpPr>
        <p:spPr>
          <a:xfrm rot="16200000">
            <a:off x="3183813" y="3038611"/>
            <a:ext cx="400110" cy="648072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" name="Object 14">
            <a:extLst>
              <a:ext uri="{FF2B5EF4-FFF2-40B4-BE49-F238E27FC236}">
                <a16:creationId xmlns="" xmlns:a16="http://schemas.microsoft.com/office/drawing/2014/main" id="{CAA09214-5914-4A07-A3EF-E35C7D62F5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7592380"/>
              </p:ext>
            </p:extLst>
          </p:nvPr>
        </p:nvGraphicFramePr>
        <p:xfrm>
          <a:off x="151425" y="3933055"/>
          <a:ext cx="3895725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673" name="Equation" r:id="rId15" imgW="1854000" imgH="495000" progId="Equation.DSMT4">
                  <p:embed/>
                </p:oleObj>
              </mc:Choice>
              <mc:Fallback>
                <p:oleObj name="Equation" r:id="rId15" imgW="1854000" imgH="49500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="" xmlns:a16="http://schemas.microsoft.com/office/drawing/2014/main" id="{528CFF3B-778E-4DC8-93F2-8D52A04B0F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425" y="3933055"/>
                        <a:ext cx="3895725" cy="10414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Down Arrow 21">
            <a:extLst>
              <a:ext uri="{FF2B5EF4-FFF2-40B4-BE49-F238E27FC236}">
                <a16:creationId xmlns="" xmlns:a16="http://schemas.microsoft.com/office/drawing/2014/main" id="{C6A5C374-5B72-47EE-8E7B-E627531F7FF9}"/>
              </a:ext>
            </a:extLst>
          </p:cNvPr>
          <p:cNvSpPr/>
          <p:nvPr/>
        </p:nvSpPr>
        <p:spPr>
          <a:xfrm rot="16200000">
            <a:off x="4479957" y="4129719"/>
            <a:ext cx="400110" cy="648072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" name="Object 16">
            <a:extLst>
              <a:ext uri="{FF2B5EF4-FFF2-40B4-BE49-F238E27FC236}">
                <a16:creationId xmlns="" xmlns:a16="http://schemas.microsoft.com/office/drawing/2014/main" id="{00584C8C-1CDC-4A42-917D-51D792F36D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6653955"/>
              </p:ext>
            </p:extLst>
          </p:nvPr>
        </p:nvGraphicFramePr>
        <p:xfrm>
          <a:off x="5292080" y="4000523"/>
          <a:ext cx="2322512" cy="90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674" name="Equation" r:id="rId17" imgW="1104840" imgH="431640" progId="Equation.DSMT4">
                  <p:embed/>
                </p:oleObj>
              </mc:Choice>
              <mc:Fallback>
                <p:oleObj name="Equation" r:id="rId17" imgW="1104840" imgH="43164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="" xmlns:a16="http://schemas.microsoft.com/office/drawing/2014/main" id="{CAA09214-5914-4A07-A3EF-E35C7D62F5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4000523"/>
                        <a:ext cx="2322512" cy="906462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38DFADEB-F9CD-4971-B3B4-3E1F7E2BDFAE}"/>
              </a:ext>
            </a:extLst>
          </p:cNvPr>
          <p:cNvSpPr/>
          <p:nvPr/>
        </p:nvSpPr>
        <p:spPr>
          <a:xfrm>
            <a:off x="264268" y="5459976"/>
            <a:ext cx="8484195" cy="1015663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Для обычной системы величина          имеет порядок средней энергии (отсчитанной от энергии основного состояния), приходящейся на одну степень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свободы (на одну молекулу)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" name="Object 18">
            <a:extLst>
              <a:ext uri="{FF2B5EF4-FFF2-40B4-BE49-F238E27FC236}">
                <a16:creationId xmlns="" xmlns:a16="http://schemas.microsoft.com/office/drawing/2014/main" id="{162E6468-2D51-4D7B-B55D-999FE222B0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7350061"/>
              </p:ext>
            </p:extLst>
          </p:nvPr>
        </p:nvGraphicFramePr>
        <p:xfrm>
          <a:off x="4287827" y="5495230"/>
          <a:ext cx="43128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675" name="Equation" r:id="rId19" imgW="215640" imgH="177480" progId="Equation.DSMT4">
                  <p:embed/>
                </p:oleObj>
              </mc:Choice>
              <mc:Fallback>
                <p:oleObj name="Equation" r:id="rId19" imgW="215640" imgH="17748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="" xmlns:a16="http://schemas.microsoft.com/office/drawing/2014/main" id="{00584C8C-1CDC-4A42-917D-51D792F36DD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7827" y="5495230"/>
                        <a:ext cx="431280" cy="35496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349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0A2223F7-C7EA-4309-9093-77ABF503E972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80662" y="14151"/>
            <a:ext cx="8218381" cy="67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Температура и направление потока тепла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="" xmlns:a16="http://schemas.microsoft.com/office/drawing/2014/main" id="{BDB95B20-3F4B-40A9-8E4A-8BB42DDD83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8097853"/>
              </p:ext>
            </p:extLst>
          </p:nvPr>
        </p:nvGraphicFramePr>
        <p:xfrm>
          <a:off x="279775" y="620688"/>
          <a:ext cx="3799224" cy="1005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662" name="Equation" r:id="rId3" imgW="1726920" imgH="457200" progId="Equation.DSMT4">
                  <p:embed/>
                </p:oleObj>
              </mc:Choice>
              <mc:Fallback>
                <p:oleObj name="Equation" r:id="rId3" imgW="1726920" imgH="4572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="" xmlns:a16="http://schemas.microsoft.com/office/drawing/2014/main" id="{510D2335-8815-4CBF-A447-5CC9D203FEB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775" y="620688"/>
                        <a:ext cx="3799224" cy="10058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="" xmlns:a16="http://schemas.microsoft.com/office/drawing/2014/main" id="{E8D75C54-5A45-4FCD-A6F9-6FF0ED24B1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996121"/>
              </p:ext>
            </p:extLst>
          </p:nvPr>
        </p:nvGraphicFramePr>
        <p:xfrm>
          <a:off x="179512" y="1704797"/>
          <a:ext cx="1648152" cy="949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663" name="Equation" r:id="rId5" imgW="749160" imgH="431640" progId="Equation.DSMT4">
                  <p:embed/>
                </p:oleObj>
              </mc:Choice>
              <mc:Fallback>
                <p:oleObj name="Equation" r:id="rId5" imgW="749160" imgH="43164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="" xmlns:a16="http://schemas.microsoft.com/office/drawing/2014/main" id="{CAA09214-5914-4A07-A3EF-E35C7D62F5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704797"/>
                        <a:ext cx="1648152" cy="949608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="" xmlns:a16="http://schemas.microsoft.com/office/drawing/2014/main" id="{3B171BD3-2A7E-4C91-B6A5-D413F881C0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9792821"/>
              </p:ext>
            </p:extLst>
          </p:nvPr>
        </p:nvGraphicFramePr>
        <p:xfrm>
          <a:off x="2092105" y="1700808"/>
          <a:ext cx="2486088" cy="1033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664" name="Equation" r:id="rId7" imgW="1130040" imgH="469800" progId="Equation.DSMT4">
                  <p:embed/>
                </p:oleObj>
              </mc:Choice>
              <mc:Fallback>
                <p:oleObj name="Equation" r:id="rId7" imgW="1130040" imgH="4698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="" xmlns:a16="http://schemas.microsoft.com/office/drawing/2014/main" id="{E8D75C54-5A45-4FCD-A6F9-6FF0ED24B14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2105" y="1700808"/>
                        <a:ext cx="2486088" cy="103356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own Arrow 21">
            <a:extLst>
              <a:ext uri="{FF2B5EF4-FFF2-40B4-BE49-F238E27FC236}">
                <a16:creationId xmlns="" xmlns:a16="http://schemas.microsoft.com/office/drawing/2014/main" id="{304885C0-F9E5-42E4-9F03-73F8C3BB207D}"/>
              </a:ext>
            </a:extLst>
          </p:cNvPr>
          <p:cNvSpPr/>
          <p:nvPr/>
        </p:nvSpPr>
        <p:spPr>
          <a:xfrm rot="16200000">
            <a:off x="4929056" y="1790474"/>
            <a:ext cx="400110" cy="743212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Object 8">
            <a:extLst>
              <a:ext uri="{FF2B5EF4-FFF2-40B4-BE49-F238E27FC236}">
                <a16:creationId xmlns="" xmlns:a16="http://schemas.microsoft.com/office/drawing/2014/main" id="{A106C3EF-2D87-4979-8BF3-C56262BDB4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6097768"/>
              </p:ext>
            </p:extLst>
          </p:nvPr>
        </p:nvGraphicFramePr>
        <p:xfrm>
          <a:off x="5355430" y="636466"/>
          <a:ext cx="2905056" cy="1033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665" name="Equation" r:id="rId9" imgW="1320480" imgH="469800" progId="Equation.DSMT4">
                  <p:embed/>
                </p:oleObj>
              </mc:Choice>
              <mc:Fallback>
                <p:oleObj name="Equation" r:id="rId9" imgW="1320480" imgH="4698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="" xmlns:a16="http://schemas.microsoft.com/office/drawing/2014/main" id="{BDB95B20-3F4B-40A9-8E4A-8BB42DDD831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5430" y="636466"/>
                        <a:ext cx="2905056" cy="10335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="" xmlns:a16="http://schemas.microsoft.com/office/drawing/2014/main" id="{2B48A8D6-6C6D-4C78-9B13-2E22E842CF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4757174"/>
              </p:ext>
            </p:extLst>
          </p:nvPr>
        </p:nvGraphicFramePr>
        <p:xfrm>
          <a:off x="5890954" y="1690591"/>
          <a:ext cx="1128712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666" name="Equation" r:id="rId11" imgW="469800" imgH="393480" progId="Equation.DSMT4">
                  <p:embed/>
                </p:oleObj>
              </mc:Choice>
              <mc:Fallback>
                <p:oleObj name="Equation" r:id="rId11" imgW="469800" imgH="39348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A106C3EF-2D87-4979-8BF3-C56262BDB47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0954" y="1690591"/>
                        <a:ext cx="1128712" cy="94297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9CF792E9-354E-497C-B94C-B9D0241A4F85}"/>
              </a:ext>
            </a:extLst>
          </p:cNvPr>
          <p:cNvSpPr/>
          <p:nvPr/>
        </p:nvSpPr>
        <p:spPr>
          <a:xfrm>
            <a:off x="125209" y="2804505"/>
            <a:ext cx="7002807" cy="707886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Абсолютная температура любой обычной системы есть возрастающая функция ее энергии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85BC4306-BC80-44DF-BE5A-ADB0E8215B39}"/>
              </a:ext>
            </a:extLst>
          </p:cNvPr>
          <p:cNvSpPr/>
          <p:nvPr/>
        </p:nvSpPr>
        <p:spPr>
          <a:xfrm>
            <a:off x="179512" y="4132834"/>
            <a:ext cx="1062712" cy="741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E59C1185-5FE3-4A14-A1CA-F4F0F449FA48}"/>
              </a:ext>
            </a:extLst>
          </p:cNvPr>
          <p:cNvSpPr>
            <a:spLocks noChangeAspect="1"/>
          </p:cNvSpPr>
          <p:nvPr/>
        </p:nvSpPr>
        <p:spPr>
          <a:xfrm>
            <a:off x="435837" y="4208344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C0F816FE-A426-4B47-884B-6A0250254EF0}"/>
              </a:ext>
            </a:extLst>
          </p:cNvPr>
          <p:cNvSpPr>
            <a:spLocks noChangeAspect="1"/>
          </p:cNvSpPr>
          <p:nvPr/>
        </p:nvSpPr>
        <p:spPr>
          <a:xfrm>
            <a:off x="575910" y="4315098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ACF0D445-FA0A-48B4-BB72-795F961BF786}"/>
              </a:ext>
            </a:extLst>
          </p:cNvPr>
          <p:cNvSpPr>
            <a:spLocks noChangeAspect="1"/>
          </p:cNvSpPr>
          <p:nvPr/>
        </p:nvSpPr>
        <p:spPr>
          <a:xfrm>
            <a:off x="328794" y="4536308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068873D5-BADC-4F4E-BF20-383F0C28873D}"/>
              </a:ext>
            </a:extLst>
          </p:cNvPr>
          <p:cNvSpPr>
            <a:spLocks noChangeAspect="1"/>
          </p:cNvSpPr>
          <p:nvPr/>
        </p:nvSpPr>
        <p:spPr>
          <a:xfrm>
            <a:off x="684826" y="4594478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val 16">
            <a:extLst>
              <a:ext uri="{FF2B5EF4-FFF2-40B4-BE49-F238E27FC236}">
                <a16:creationId xmlns="" xmlns:a16="http://schemas.microsoft.com/office/drawing/2014/main" id="{149F823B-8253-41DC-885A-786DDBC56711}"/>
              </a:ext>
            </a:extLst>
          </p:cNvPr>
          <p:cNvSpPr>
            <a:spLocks noChangeAspect="1"/>
          </p:cNvSpPr>
          <p:nvPr/>
        </p:nvSpPr>
        <p:spPr>
          <a:xfrm>
            <a:off x="891231" y="4358470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D79B0506-FC41-457D-AC50-38E2C7FAAE4E}"/>
              </a:ext>
            </a:extLst>
          </p:cNvPr>
          <p:cNvSpPr>
            <a:spLocks noChangeAspect="1"/>
          </p:cNvSpPr>
          <p:nvPr/>
        </p:nvSpPr>
        <p:spPr>
          <a:xfrm>
            <a:off x="888108" y="4616164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Oval 18">
            <a:extLst>
              <a:ext uri="{FF2B5EF4-FFF2-40B4-BE49-F238E27FC236}">
                <a16:creationId xmlns="" xmlns:a16="http://schemas.microsoft.com/office/drawing/2014/main" id="{36F4BD1B-E073-45BE-B7D0-06F04CE9408B}"/>
              </a:ext>
            </a:extLst>
          </p:cNvPr>
          <p:cNvSpPr>
            <a:spLocks noChangeAspect="1"/>
          </p:cNvSpPr>
          <p:nvPr/>
        </p:nvSpPr>
        <p:spPr>
          <a:xfrm>
            <a:off x="1090710" y="4308428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F273926C-E2A6-4663-8AA4-D8C9D8ED1E24}"/>
              </a:ext>
            </a:extLst>
          </p:cNvPr>
          <p:cNvSpPr>
            <a:spLocks noChangeAspect="1"/>
          </p:cNvSpPr>
          <p:nvPr/>
        </p:nvSpPr>
        <p:spPr>
          <a:xfrm>
            <a:off x="467910" y="4716248"/>
            <a:ext cx="108000" cy="100084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5C7C4C1F-995F-42D9-966E-459C18138B1F}"/>
              </a:ext>
            </a:extLst>
          </p:cNvPr>
          <p:cNvSpPr/>
          <p:nvPr/>
        </p:nvSpPr>
        <p:spPr>
          <a:xfrm>
            <a:off x="2717200" y="4122657"/>
            <a:ext cx="1062712" cy="741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50E9415-DD0E-4E79-A38F-A73F3D549D2D}"/>
              </a:ext>
            </a:extLst>
          </p:cNvPr>
          <p:cNvSpPr>
            <a:spLocks noChangeAspect="1"/>
          </p:cNvSpPr>
          <p:nvPr/>
        </p:nvSpPr>
        <p:spPr>
          <a:xfrm>
            <a:off x="3375780" y="4207239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835C55FA-EA2D-4014-9B5C-CD5785988561}"/>
              </a:ext>
            </a:extLst>
          </p:cNvPr>
          <p:cNvSpPr>
            <a:spLocks noChangeAspect="1"/>
          </p:cNvSpPr>
          <p:nvPr/>
        </p:nvSpPr>
        <p:spPr>
          <a:xfrm>
            <a:off x="2907176" y="4515500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159A422A-19FC-497A-B004-F0D825502B3B}"/>
              </a:ext>
            </a:extLst>
          </p:cNvPr>
          <p:cNvSpPr>
            <a:spLocks noChangeAspect="1"/>
          </p:cNvSpPr>
          <p:nvPr/>
        </p:nvSpPr>
        <p:spPr>
          <a:xfrm>
            <a:off x="3197084" y="4344715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A0F0BD7A-426E-47D9-B649-BF5E6C336715}"/>
              </a:ext>
            </a:extLst>
          </p:cNvPr>
          <p:cNvSpPr>
            <a:spLocks noChangeAspect="1"/>
          </p:cNvSpPr>
          <p:nvPr/>
        </p:nvSpPr>
        <p:spPr>
          <a:xfrm>
            <a:off x="3251084" y="4572595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Oval 25">
            <a:extLst>
              <a:ext uri="{FF2B5EF4-FFF2-40B4-BE49-F238E27FC236}">
                <a16:creationId xmlns="" xmlns:a16="http://schemas.microsoft.com/office/drawing/2014/main" id="{63ACA8AD-ABB9-4974-AF40-D164AAD67673}"/>
              </a:ext>
            </a:extLst>
          </p:cNvPr>
          <p:cNvSpPr>
            <a:spLocks noChangeAspect="1"/>
          </p:cNvSpPr>
          <p:nvPr/>
        </p:nvSpPr>
        <p:spPr>
          <a:xfrm>
            <a:off x="3472204" y="4340119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Oval 26">
            <a:extLst>
              <a:ext uri="{FF2B5EF4-FFF2-40B4-BE49-F238E27FC236}">
                <a16:creationId xmlns="" xmlns:a16="http://schemas.microsoft.com/office/drawing/2014/main" id="{D9BCA89C-B4E6-4F68-B679-6B687F87CE89}"/>
              </a:ext>
            </a:extLst>
          </p:cNvPr>
          <p:cNvSpPr>
            <a:spLocks noChangeAspect="1"/>
          </p:cNvSpPr>
          <p:nvPr/>
        </p:nvSpPr>
        <p:spPr>
          <a:xfrm>
            <a:off x="3089084" y="4672863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E7AB9B1D-7756-4916-88B4-BC999E5CABA0}"/>
              </a:ext>
            </a:extLst>
          </p:cNvPr>
          <p:cNvSpPr>
            <a:spLocks noChangeAspect="1"/>
          </p:cNvSpPr>
          <p:nvPr/>
        </p:nvSpPr>
        <p:spPr>
          <a:xfrm>
            <a:off x="3594992" y="4652451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A7AF5ADC-FD04-4DC2-91C0-513AD471CD51}"/>
              </a:ext>
            </a:extLst>
          </p:cNvPr>
          <p:cNvSpPr>
            <a:spLocks noChangeAspect="1"/>
          </p:cNvSpPr>
          <p:nvPr/>
        </p:nvSpPr>
        <p:spPr>
          <a:xfrm>
            <a:off x="3029224" y="4170265"/>
            <a:ext cx="108000" cy="99348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0" name="Object 29">
            <a:extLst>
              <a:ext uri="{FF2B5EF4-FFF2-40B4-BE49-F238E27FC236}">
                <a16:creationId xmlns="" xmlns:a16="http://schemas.microsoft.com/office/drawing/2014/main" id="{A415E4FC-CD88-432C-9AF0-D1A009BDBD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1369766"/>
              </p:ext>
            </p:extLst>
          </p:nvPr>
        </p:nvGraphicFramePr>
        <p:xfrm>
          <a:off x="163110" y="4113863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667" name="Equation" r:id="rId13" imgW="152280" imgH="164880" progId="Equation.DSMT4">
                  <p:embed/>
                </p:oleObj>
              </mc:Choice>
              <mc:Fallback>
                <p:oleObj name="Equation" r:id="rId13" imgW="152280" imgH="164880" progId="Equation.DSMT4">
                  <p:embed/>
                  <p:pic>
                    <p:nvPicPr>
                      <p:cNvPr id="68" name="Object 67">
                        <a:extLst>
                          <a:ext uri="{FF2B5EF4-FFF2-40B4-BE49-F238E27FC236}">
                            <a16:creationId xmlns="" xmlns:a16="http://schemas.microsoft.com/office/drawing/2014/main" id="{EAD45344-A313-4F17-B1BC-88DCED6058E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110" y="4113863"/>
                        <a:ext cx="3048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>
            <a:extLst>
              <a:ext uri="{FF2B5EF4-FFF2-40B4-BE49-F238E27FC236}">
                <a16:creationId xmlns="" xmlns:a16="http://schemas.microsoft.com/office/drawing/2014/main" id="{48EC8DFC-5BB1-446B-A18A-76A515BCA9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661354"/>
              </p:ext>
            </p:extLst>
          </p:nvPr>
        </p:nvGraphicFramePr>
        <p:xfrm>
          <a:off x="2717200" y="4104513"/>
          <a:ext cx="304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668" name="Equation" r:id="rId15" imgW="152280" imgH="164880" progId="Equation.DSMT4">
                  <p:embed/>
                </p:oleObj>
              </mc:Choice>
              <mc:Fallback>
                <p:oleObj name="Equation" r:id="rId15" imgW="152280" imgH="164880" progId="Equation.DSMT4">
                  <p:embed/>
                  <p:pic>
                    <p:nvPicPr>
                      <p:cNvPr id="69" name="Object 68">
                        <a:extLst>
                          <a:ext uri="{FF2B5EF4-FFF2-40B4-BE49-F238E27FC236}">
                            <a16:creationId xmlns="" xmlns:a16="http://schemas.microsoft.com/office/drawing/2014/main" id="{F823A898-3635-4D31-936B-A297C7F33AB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7200" y="4104513"/>
                        <a:ext cx="3048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Down Arrow 21">
            <a:extLst>
              <a:ext uri="{FF2B5EF4-FFF2-40B4-BE49-F238E27FC236}">
                <a16:creationId xmlns="" xmlns:a16="http://schemas.microsoft.com/office/drawing/2014/main" id="{B2973DA8-86AF-4BC0-8D8B-B297AC680F72}"/>
              </a:ext>
            </a:extLst>
          </p:cNvPr>
          <p:cNvSpPr/>
          <p:nvPr/>
        </p:nvSpPr>
        <p:spPr>
          <a:xfrm rot="16200000">
            <a:off x="1798288" y="4199729"/>
            <a:ext cx="400110" cy="966995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5" name="Object 34">
            <a:extLst>
              <a:ext uri="{FF2B5EF4-FFF2-40B4-BE49-F238E27FC236}">
                <a16:creationId xmlns="" xmlns:a16="http://schemas.microsoft.com/office/drawing/2014/main" id="{11929537-8B23-405A-836C-2852312568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9586855"/>
              </p:ext>
            </p:extLst>
          </p:nvPr>
        </p:nvGraphicFramePr>
        <p:xfrm>
          <a:off x="507188" y="3581957"/>
          <a:ext cx="40005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669" name="Equation" r:id="rId17" imgW="190440" imgH="228600" progId="Equation.DSMT4">
                  <p:embed/>
                </p:oleObj>
              </mc:Choice>
              <mc:Fallback>
                <p:oleObj name="Equation" r:id="rId17" imgW="190440" imgH="2286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="" xmlns:a16="http://schemas.microsoft.com/office/drawing/2014/main" id="{3B171BD3-2A7E-4C91-B6A5-D413F881C0E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188" y="3581957"/>
                        <a:ext cx="400050" cy="481013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>
            <a:extLst>
              <a:ext uri="{FF2B5EF4-FFF2-40B4-BE49-F238E27FC236}">
                <a16:creationId xmlns="" xmlns:a16="http://schemas.microsoft.com/office/drawing/2014/main" id="{8FAE4822-6942-4779-A79F-97EA63944A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7595945"/>
              </p:ext>
            </p:extLst>
          </p:nvPr>
        </p:nvGraphicFramePr>
        <p:xfrm>
          <a:off x="3171212" y="3585687"/>
          <a:ext cx="40005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670" name="Equation" r:id="rId19" imgW="190440" imgH="228600" progId="Equation.DSMT4">
                  <p:embed/>
                </p:oleObj>
              </mc:Choice>
              <mc:Fallback>
                <p:oleObj name="Equation" r:id="rId19" imgW="190440" imgH="228600" progId="Equation.DSMT4">
                  <p:embed/>
                  <p:pic>
                    <p:nvPicPr>
                      <p:cNvPr id="35" name="Object 34">
                        <a:extLst>
                          <a:ext uri="{FF2B5EF4-FFF2-40B4-BE49-F238E27FC236}">
                            <a16:creationId xmlns="" xmlns:a16="http://schemas.microsoft.com/office/drawing/2014/main" id="{11929537-8B23-405A-836C-2852312568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1212" y="3585687"/>
                        <a:ext cx="400050" cy="481013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2335A191-6E03-4F02-809C-B848F3A29333}"/>
              </a:ext>
            </a:extLst>
          </p:cNvPr>
          <p:cNvSpPr/>
          <p:nvPr/>
        </p:nvSpPr>
        <p:spPr>
          <a:xfrm>
            <a:off x="1058051" y="3572027"/>
            <a:ext cx="21982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Arial" pitchFamily="34" charset="0"/>
                <a:cs typeface="Arial" pitchFamily="34" charset="0"/>
              </a:rPr>
              <a:t>Поток тепла во время теплового контакта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C8D0C77F-C459-4FE4-99BE-737FB92F8AFE}"/>
              </a:ext>
            </a:extLst>
          </p:cNvPr>
          <p:cNvSpPr/>
          <p:nvPr/>
        </p:nvSpPr>
        <p:spPr>
          <a:xfrm>
            <a:off x="4012456" y="3758654"/>
            <a:ext cx="52652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Система  </a:t>
            </a:r>
            <a:r>
              <a:rPr lang="en-US" dirty="0">
                <a:latin typeface="Arial" pitchFamily="34" charset="0"/>
                <a:cs typeface="Arial" pitchFamily="34" charset="0"/>
              </a:rPr>
              <a:t>A</a:t>
            </a:r>
            <a:r>
              <a:rPr lang="ru-RU" dirty="0">
                <a:latin typeface="Arial" pitchFamily="34" charset="0"/>
                <a:cs typeface="Arial" pitchFamily="34" charset="0"/>
              </a:rPr>
              <a:t> отдавала тепло, ее энергия и температура уменьшились. Система </a:t>
            </a:r>
            <a:r>
              <a:rPr lang="en-US" dirty="0">
                <a:latin typeface="Arial" pitchFamily="34" charset="0"/>
                <a:cs typeface="Arial" pitchFamily="34" charset="0"/>
              </a:rPr>
              <a:t>B</a:t>
            </a:r>
            <a:r>
              <a:rPr lang="ru-RU" dirty="0">
                <a:latin typeface="Arial" pitchFamily="34" charset="0"/>
                <a:cs typeface="Arial" pitchFamily="34" charset="0"/>
              </a:rPr>
              <a:t> поглощала тепло, ее энергия и температура увеличились</a:t>
            </a:r>
          </a:p>
        </p:txBody>
      </p:sp>
      <p:graphicFrame>
        <p:nvGraphicFramePr>
          <p:cNvPr id="40" name="Object 39">
            <a:extLst>
              <a:ext uri="{FF2B5EF4-FFF2-40B4-BE49-F238E27FC236}">
                <a16:creationId xmlns="" xmlns:a16="http://schemas.microsoft.com/office/drawing/2014/main" id="{82DBA6BE-C25E-4BB1-A49E-B4477B21F2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4944966"/>
              </p:ext>
            </p:extLst>
          </p:nvPr>
        </p:nvGraphicFramePr>
        <p:xfrm>
          <a:off x="279775" y="5579567"/>
          <a:ext cx="1760538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671" name="Equation" r:id="rId21" imgW="838080" imgH="241200" progId="Equation.DSMT4">
                  <p:embed/>
                </p:oleObj>
              </mc:Choice>
              <mc:Fallback>
                <p:oleObj name="Equation" r:id="rId21" imgW="838080" imgH="241200" progId="Equation.DSMT4">
                  <p:embed/>
                  <p:pic>
                    <p:nvPicPr>
                      <p:cNvPr id="36" name="Object 35">
                        <a:extLst>
                          <a:ext uri="{FF2B5EF4-FFF2-40B4-BE49-F238E27FC236}">
                            <a16:creationId xmlns="" xmlns:a16="http://schemas.microsoft.com/office/drawing/2014/main" id="{8FAE4822-6942-4779-A79F-97EA63944A7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775" y="5579567"/>
                        <a:ext cx="1760538" cy="5080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>
            <a:extLst>
              <a:ext uri="{FF2B5EF4-FFF2-40B4-BE49-F238E27FC236}">
                <a16:creationId xmlns="" xmlns:a16="http://schemas.microsoft.com/office/drawing/2014/main" id="{28B018BB-E960-43E3-9D81-6110B65152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1920351"/>
              </p:ext>
            </p:extLst>
          </p:nvPr>
        </p:nvGraphicFramePr>
        <p:xfrm>
          <a:off x="1795290" y="4142943"/>
          <a:ext cx="319087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776" name="Equation" r:id="rId23" imgW="152280" imgH="203040" progId="Equation.DSMT4">
                  <p:embed/>
                </p:oleObj>
              </mc:Choice>
              <mc:Fallback>
                <p:oleObj name="Equation" r:id="rId23" imgW="152280" imgH="203040" progId="Equation.DSMT4">
                  <p:embed/>
                  <p:pic>
                    <p:nvPicPr>
                      <p:cNvPr id="36" name="Object 35">
                        <a:extLst>
                          <a:ext uri="{FF2B5EF4-FFF2-40B4-BE49-F238E27FC236}">
                            <a16:creationId xmlns="" xmlns:a16="http://schemas.microsoft.com/office/drawing/2014/main" id="{8FAE4822-6942-4779-A79F-97EA63944A7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290" y="4142943"/>
                        <a:ext cx="319087" cy="428625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0C12506A-07E8-4015-AD7B-5E84DA2D0276}"/>
              </a:ext>
            </a:extLst>
          </p:cNvPr>
          <p:cNvSpPr/>
          <p:nvPr/>
        </p:nvSpPr>
        <p:spPr>
          <a:xfrm>
            <a:off x="2145202" y="5608454"/>
            <a:ext cx="52652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Температура после установления равновесия</a:t>
            </a:r>
          </a:p>
        </p:txBody>
      </p:sp>
      <p:graphicFrame>
        <p:nvGraphicFramePr>
          <p:cNvPr id="44" name="Object 43">
            <a:extLst>
              <a:ext uri="{FF2B5EF4-FFF2-40B4-BE49-F238E27FC236}">
                <a16:creationId xmlns="" xmlns:a16="http://schemas.microsoft.com/office/drawing/2014/main" id="{655ED503-A70F-49A7-BB2E-BD3BAA1709D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0968895"/>
              </p:ext>
            </p:extLst>
          </p:nvPr>
        </p:nvGraphicFramePr>
        <p:xfrm>
          <a:off x="310930" y="5044172"/>
          <a:ext cx="167957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777" name="Equation" r:id="rId25" imgW="799920" imgH="241200" progId="Equation.DSMT4">
                  <p:embed/>
                </p:oleObj>
              </mc:Choice>
              <mc:Fallback>
                <p:oleObj name="Equation" r:id="rId25" imgW="799920" imgH="241200" progId="Equation.DSMT4">
                  <p:embed/>
                  <p:pic>
                    <p:nvPicPr>
                      <p:cNvPr id="35" name="Object 34">
                        <a:extLst>
                          <a:ext uri="{FF2B5EF4-FFF2-40B4-BE49-F238E27FC236}">
                            <a16:creationId xmlns="" xmlns:a16="http://schemas.microsoft.com/office/drawing/2014/main" id="{11929537-8B23-405A-836C-2852312568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930" y="5044172"/>
                        <a:ext cx="1679575" cy="5080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Rectangle 44">
            <a:extLst>
              <a:ext uri="{FF2B5EF4-FFF2-40B4-BE49-F238E27FC236}">
                <a16:creationId xmlns="" xmlns:a16="http://schemas.microsoft.com/office/drawing/2014/main" id="{D07DDA45-66CD-4BB2-94D2-84E3B417F7E2}"/>
              </a:ext>
            </a:extLst>
          </p:cNvPr>
          <p:cNvSpPr/>
          <p:nvPr/>
        </p:nvSpPr>
        <p:spPr>
          <a:xfrm>
            <a:off x="125209" y="6068480"/>
            <a:ext cx="7443991" cy="707886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Система с большей температурой (горячая) отдает тепло, а система с меньшей (холодная) – поглощает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="" xmlns:a16="http://schemas.microsoft.com/office/drawing/2014/main" id="{B78B9E83-9E41-492A-A4CA-C1BB5EBD75C7}"/>
              </a:ext>
            </a:extLst>
          </p:cNvPr>
          <p:cNvSpPr/>
          <p:nvPr/>
        </p:nvSpPr>
        <p:spPr>
          <a:xfrm>
            <a:off x="2156074" y="5096239"/>
            <a:ext cx="37127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Исходные температуры систем</a:t>
            </a:r>
          </a:p>
        </p:txBody>
      </p:sp>
    </p:spTree>
    <p:extLst>
      <p:ext uri="{BB962C8B-B14F-4D97-AF65-F5344CB8AC3E}">
        <p14:creationId xmlns:p14="http://schemas.microsoft.com/office/powerpoint/2010/main" val="417211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96413C7E-04A3-43F8-8B97-067A68A616A1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80662" y="14151"/>
            <a:ext cx="8218381" cy="67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Перенос небольшого количества тепла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="" xmlns:a16="http://schemas.microsoft.com/office/drawing/2014/main" id="{0181B57F-51D0-44E0-B6F3-B20DF86D01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408711"/>
              </p:ext>
            </p:extLst>
          </p:nvPr>
        </p:nvGraphicFramePr>
        <p:xfrm>
          <a:off x="380662" y="908720"/>
          <a:ext cx="164782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609" name="Equation" r:id="rId3" imgW="749160" imgH="241200" progId="Equation.DSMT4">
                  <p:embed/>
                </p:oleObj>
              </mc:Choice>
              <mc:Fallback>
                <p:oleObj name="Equation" r:id="rId3" imgW="749160" imgH="2412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="" xmlns:a16="http://schemas.microsoft.com/office/drawing/2014/main" id="{3B171BD3-2A7E-4C91-B6A5-D413F881C0E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662" y="908720"/>
                        <a:ext cx="1647825" cy="530225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5D6C4ED2-C373-427D-BBF1-653368A72862}"/>
              </a:ext>
            </a:extLst>
          </p:cNvPr>
          <p:cNvSpPr/>
          <p:nvPr/>
        </p:nvSpPr>
        <p:spPr>
          <a:xfrm>
            <a:off x="2627783" y="764704"/>
            <a:ext cx="64087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Система  </a:t>
            </a:r>
            <a:r>
              <a:rPr lang="en-US" dirty="0">
                <a:latin typeface="Arial" pitchFamily="34" charset="0"/>
                <a:cs typeface="Arial" pitchFamily="34" charset="0"/>
              </a:rPr>
              <a:t>A</a:t>
            </a:r>
            <a:r>
              <a:rPr lang="ru-RU" dirty="0">
                <a:latin typeface="Arial" pitchFamily="34" charset="0"/>
                <a:cs typeface="Arial" pitchFamily="34" charset="0"/>
              </a:rPr>
              <a:t> поглощает небольшое количество тепла       . Изменение ее средней энергии невелико по сравнению с полной энергией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="" xmlns:a16="http://schemas.microsoft.com/office/drawing/2014/main" id="{FDE78504-DCFB-4F1D-8070-8A23F2E5E4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2560008"/>
              </p:ext>
            </p:extLst>
          </p:nvPr>
        </p:nvGraphicFramePr>
        <p:xfrm>
          <a:off x="13125" y="1899263"/>
          <a:ext cx="5155920" cy="99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610" name="Equation" r:id="rId5" imgW="2577960" imgH="495000" progId="Equation.DSMT4">
                  <p:embed/>
                </p:oleObj>
              </mc:Choice>
              <mc:Fallback>
                <p:oleObj name="Equation" r:id="rId5" imgW="2577960" imgH="4950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="" xmlns:a16="http://schemas.microsoft.com/office/drawing/2014/main" id="{0181B57F-51D0-44E0-B6F3-B20DF86D012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25" y="1899263"/>
                        <a:ext cx="5155920" cy="9900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own Arrow 21">
            <a:extLst>
              <a:ext uri="{FF2B5EF4-FFF2-40B4-BE49-F238E27FC236}">
                <a16:creationId xmlns="" xmlns:a16="http://schemas.microsoft.com/office/drawing/2014/main" id="{B6F3734F-2A3E-478D-9B5D-D66BD385DC97}"/>
              </a:ext>
            </a:extLst>
          </p:cNvPr>
          <p:cNvSpPr/>
          <p:nvPr/>
        </p:nvSpPr>
        <p:spPr>
          <a:xfrm rot="16200000">
            <a:off x="5482269" y="1956097"/>
            <a:ext cx="400110" cy="648072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Object 8">
            <a:extLst>
              <a:ext uri="{FF2B5EF4-FFF2-40B4-BE49-F238E27FC236}">
                <a16:creationId xmlns="" xmlns:a16="http://schemas.microsoft.com/office/drawing/2014/main" id="{68C00DBD-E9D4-4DC4-AACF-F70746FDFF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0074852"/>
              </p:ext>
            </p:extLst>
          </p:nvPr>
        </p:nvGraphicFramePr>
        <p:xfrm>
          <a:off x="7937115" y="2280132"/>
          <a:ext cx="119376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611" name="Equation" r:id="rId7" imgW="596880" imgH="253800" progId="Equation.DSMT4">
                  <p:embed/>
                </p:oleObj>
              </mc:Choice>
              <mc:Fallback>
                <p:oleObj name="Equation" r:id="rId7" imgW="596880" imgH="2538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="" xmlns:a16="http://schemas.microsoft.com/office/drawing/2014/main" id="{FDE78504-DCFB-4F1D-8070-8A23F2E5E4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7115" y="2280132"/>
                        <a:ext cx="1193760" cy="5076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="" xmlns:a16="http://schemas.microsoft.com/office/drawing/2014/main" id="{B9AD4367-7046-446A-815E-29CB9B8824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9717513"/>
              </p:ext>
            </p:extLst>
          </p:nvPr>
        </p:nvGraphicFramePr>
        <p:xfrm>
          <a:off x="6362257" y="2280132"/>
          <a:ext cx="121896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612" name="Equation" r:id="rId9" imgW="609480" imgH="253800" progId="Equation.DSMT4">
                  <p:embed/>
                </p:oleObj>
              </mc:Choice>
              <mc:Fallback>
                <p:oleObj name="Equation" r:id="rId9" imgW="609480" imgH="2538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68C00DBD-E9D4-4DC4-AACF-F70746FDFF8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2257" y="2280132"/>
                        <a:ext cx="1218960" cy="5076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CA082B40-9B97-4E48-82B0-749C1F51BCA3}"/>
              </a:ext>
            </a:extLst>
          </p:cNvPr>
          <p:cNvSpPr/>
          <p:nvPr/>
        </p:nvSpPr>
        <p:spPr>
          <a:xfrm>
            <a:off x="6329875" y="1601794"/>
            <a:ext cx="29226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Изменение температуры также мало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="" xmlns:a16="http://schemas.microsoft.com/office/drawing/2014/main" id="{88499C9B-A9C4-4112-B975-100EE9EAAF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5722939"/>
              </p:ext>
            </p:extLst>
          </p:nvPr>
        </p:nvGraphicFramePr>
        <p:xfrm>
          <a:off x="21956" y="3073937"/>
          <a:ext cx="883761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613" name="Equation" r:id="rId11" imgW="4419360" imgH="419040" progId="Equation.DSMT4">
                  <p:embed/>
                </p:oleObj>
              </mc:Choice>
              <mc:Fallback>
                <p:oleObj name="Equation" r:id="rId11" imgW="4419360" imgH="4190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="" xmlns:a16="http://schemas.microsoft.com/office/drawing/2014/main" id="{FDE78504-DCFB-4F1D-8070-8A23F2E5E4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6" y="3073937"/>
                        <a:ext cx="8837613" cy="8382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868FC8BA-CBEF-4E89-B842-BE6BB873ED1A}"/>
              </a:ext>
            </a:extLst>
          </p:cNvPr>
          <p:cNvCxnSpPr/>
          <p:nvPr/>
        </p:nvCxnSpPr>
        <p:spPr>
          <a:xfrm>
            <a:off x="7308304" y="3058887"/>
            <a:ext cx="782145" cy="936104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4F0858BE-B755-4566-8155-27DF1DBEB60E}"/>
              </a:ext>
            </a:extLst>
          </p:cNvPr>
          <p:cNvCxnSpPr>
            <a:cxnSpLocks/>
          </p:cNvCxnSpPr>
          <p:nvPr/>
        </p:nvCxnSpPr>
        <p:spPr>
          <a:xfrm flipV="1">
            <a:off x="7308304" y="3058888"/>
            <a:ext cx="891703" cy="936103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Object 18">
            <a:extLst>
              <a:ext uri="{FF2B5EF4-FFF2-40B4-BE49-F238E27FC236}">
                <a16:creationId xmlns="" xmlns:a16="http://schemas.microsoft.com/office/drawing/2014/main" id="{9F7C80A7-5C63-4E16-B5E3-39689DA49B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179"/>
              </p:ext>
            </p:extLst>
          </p:nvPr>
        </p:nvGraphicFramePr>
        <p:xfrm>
          <a:off x="380662" y="4425908"/>
          <a:ext cx="3733801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614" name="Equation" r:id="rId13" imgW="1866600" imgH="393480" progId="Equation.DSMT4">
                  <p:embed/>
                </p:oleObj>
              </mc:Choice>
              <mc:Fallback>
                <p:oleObj name="Equation" r:id="rId13" imgW="1866600" imgH="39348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="" xmlns:a16="http://schemas.microsoft.com/office/drawing/2014/main" id="{88499C9B-A9C4-4112-B975-100EE9EAAFA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662" y="4425908"/>
                        <a:ext cx="3733801" cy="7874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Down Arrow 21">
            <a:extLst>
              <a:ext uri="{FF2B5EF4-FFF2-40B4-BE49-F238E27FC236}">
                <a16:creationId xmlns="" xmlns:a16="http://schemas.microsoft.com/office/drawing/2014/main" id="{961E5C3F-71BA-4C66-AE92-0E61C3F85D9F}"/>
              </a:ext>
            </a:extLst>
          </p:cNvPr>
          <p:cNvSpPr/>
          <p:nvPr/>
        </p:nvSpPr>
        <p:spPr>
          <a:xfrm rot="16200000">
            <a:off x="4695981" y="4506727"/>
            <a:ext cx="400110" cy="648072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" name="Object 20">
            <a:extLst>
              <a:ext uri="{FF2B5EF4-FFF2-40B4-BE49-F238E27FC236}">
                <a16:creationId xmlns="" xmlns:a16="http://schemas.microsoft.com/office/drawing/2014/main" id="{E2D0ECF7-5974-407C-96AA-FD7F4F36D2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2202603"/>
              </p:ext>
            </p:extLst>
          </p:nvPr>
        </p:nvGraphicFramePr>
        <p:xfrm>
          <a:off x="6084168" y="4398534"/>
          <a:ext cx="10414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615" name="Equation" r:id="rId15" imgW="520560" imgH="393480" progId="Equation.DSMT4">
                  <p:embed/>
                </p:oleObj>
              </mc:Choice>
              <mc:Fallback>
                <p:oleObj name="Equation" r:id="rId15" imgW="520560" imgH="39348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="" xmlns:a16="http://schemas.microsoft.com/office/drawing/2014/main" id="{9F7C80A7-5C63-4E16-B5E3-39689DA49B4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4398534"/>
                        <a:ext cx="1041400" cy="7874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="" xmlns:a16="http://schemas.microsoft.com/office/drawing/2014/main" id="{6E001D1B-3E4E-48E3-9B25-409B681E4B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5672369"/>
              </p:ext>
            </p:extLst>
          </p:nvPr>
        </p:nvGraphicFramePr>
        <p:xfrm>
          <a:off x="4245438" y="4150286"/>
          <a:ext cx="1244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616" name="Equation" r:id="rId17" imgW="622080" imgH="177480" progId="Equation.DSMT4">
                  <p:embed/>
                </p:oleObj>
              </mc:Choice>
              <mc:Fallback>
                <p:oleObj name="Equation" r:id="rId17" imgW="622080" imgH="177480" progId="Equation.DSMT4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="" xmlns:a16="http://schemas.microsoft.com/office/drawing/2014/main" id="{34AA1F90-A232-4136-8BA6-3E1C234DAAD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5438" y="4150286"/>
                        <a:ext cx="1244600" cy="35560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>
            <a:extLst>
              <a:ext uri="{FF2B5EF4-FFF2-40B4-BE49-F238E27FC236}">
                <a16:creationId xmlns="" xmlns:a16="http://schemas.microsoft.com/office/drawing/2014/main" id="{B5E21E7C-2E7E-43C7-B868-72B8BA2B76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0271653"/>
              </p:ext>
            </p:extLst>
          </p:nvPr>
        </p:nvGraphicFramePr>
        <p:xfrm>
          <a:off x="3115569" y="5699595"/>
          <a:ext cx="11684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617" name="Equation" r:id="rId19" imgW="583920" imgH="393480" progId="Equation.DSMT4">
                  <p:embed/>
                </p:oleObj>
              </mc:Choice>
              <mc:Fallback>
                <p:oleObj name="Equation" r:id="rId19" imgW="583920" imgH="39348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="" xmlns:a16="http://schemas.microsoft.com/office/drawing/2014/main" id="{E2D0ECF7-5974-407C-96AA-FD7F4F36D22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5569" y="5699595"/>
                        <a:ext cx="1168400" cy="7874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0552B2C9-4141-4B81-9899-051A77ADC241}"/>
              </a:ext>
            </a:extLst>
          </p:cNvPr>
          <p:cNvSpPr/>
          <p:nvPr/>
        </p:nvSpPr>
        <p:spPr>
          <a:xfrm>
            <a:off x="156503" y="5699595"/>
            <a:ext cx="28313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Для бесконечно малого количества тепла</a:t>
            </a:r>
          </a:p>
        </p:txBody>
      </p:sp>
      <p:graphicFrame>
        <p:nvGraphicFramePr>
          <p:cNvPr id="22" name="Object 21">
            <a:extLst>
              <a:ext uri="{FF2B5EF4-FFF2-40B4-BE49-F238E27FC236}">
                <a16:creationId xmlns="" xmlns:a16="http://schemas.microsoft.com/office/drawing/2014/main" id="{26162EB7-A248-4728-8707-4EE164E41F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8460986"/>
              </p:ext>
            </p:extLst>
          </p:nvPr>
        </p:nvGraphicFramePr>
        <p:xfrm>
          <a:off x="8381715" y="742761"/>
          <a:ext cx="30456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618" name="Equation" r:id="rId21" imgW="152280" imgH="203040" progId="Equation.DSMT4">
                  <p:embed/>
                </p:oleObj>
              </mc:Choice>
              <mc:Fallback>
                <p:oleObj name="Equation" r:id="rId21" imgW="152280" imgH="20304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="" xmlns:a16="http://schemas.microsoft.com/office/drawing/2014/main" id="{0181B57F-51D0-44E0-B6F3-B20DF86D012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1715" y="742761"/>
                        <a:ext cx="304560" cy="406080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>
            <a:extLst>
              <a:ext uri="{FF2B5EF4-FFF2-40B4-BE49-F238E27FC236}">
                <a16:creationId xmlns="" xmlns:a16="http://schemas.microsoft.com/office/drawing/2014/main" id="{54FF8F1C-0E59-471E-AD71-E001D2F56E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4009235"/>
              </p:ext>
            </p:extLst>
          </p:nvPr>
        </p:nvGraphicFramePr>
        <p:xfrm>
          <a:off x="4547725" y="1293221"/>
          <a:ext cx="304800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619" name="Equation" r:id="rId23" imgW="152280" imgH="190440" progId="Equation.DSMT4">
                  <p:embed/>
                </p:oleObj>
              </mc:Choice>
              <mc:Fallback>
                <p:oleObj name="Equation" r:id="rId23" imgW="152280" imgH="1904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="" xmlns:a16="http://schemas.microsoft.com/office/drawing/2014/main" id="{FDE78504-DCFB-4F1D-8070-8A23F2E5E4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7725" y="1293221"/>
                        <a:ext cx="304800" cy="379413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D21B1C93-E69E-4C96-A120-EF600DC186A3}"/>
              </a:ext>
            </a:extLst>
          </p:cNvPr>
          <p:cNvSpPr/>
          <p:nvPr/>
        </p:nvSpPr>
        <p:spPr>
          <a:xfrm>
            <a:off x="4644009" y="5493131"/>
            <a:ext cx="43298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При поглощении малого количества теплоты изменение энтропии системы равно количеству теплоты, деленному на абсолютную температуру</a:t>
            </a:r>
          </a:p>
        </p:txBody>
      </p:sp>
    </p:spTree>
    <p:extLst>
      <p:ext uri="{BB962C8B-B14F-4D97-AF65-F5344CB8AC3E}">
        <p14:creationId xmlns:p14="http://schemas.microsoft.com/office/powerpoint/2010/main" val="382409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4788025" y="5251715"/>
            <a:ext cx="3899068" cy="13156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63933" y="-27384"/>
            <a:ext cx="8628547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Канонический ансамбль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1692" y="822086"/>
            <a:ext cx="3345049" cy="15233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val 14"/>
          <p:cNvSpPr/>
          <p:nvPr/>
        </p:nvSpPr>
        <p:spPr>
          <a:xfrm>
            <a:off x="8100392" y="611972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7"/>
          <p:cNvSpPr/>
          <p:nvPr/>
        </p:nvSpPr>
        <p:spPr>
          <a:xfrm>
            <a:off x="170556" y="822086"/>
            <a:ext cx="513136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Канонический ансамбль – это  совокупность большого числа незамкнутых систем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7"/>
          <p:cNvSpPr/>
          <p:nvPr/>
        </p:nvSpPr>
        <p:spPr>
          <a:xfrm>
            <a:off x="289677" y="5157192"/>
            <a:ext cx="402223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Например – подсистемой может быть какая-либо одна частица идеального газа в ящике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Прямоугольник 37"/>
          <p:cNvSpPr/>
          <p:nvPr/>
        </p:nvSpPr>
        <p:spPr>
          <a:xfrm>
            <a:off x="232727" y="2033279"/>
            <a:ext cx="513136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Незамкнутая система – это произвольная часть какой-либо большей замкнутой системы, т.е. подсистема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302402" y="1272939"/>
            <a:ext cx="905005" cy="7616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444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0952515"/>
              </p:ext>
            </p:extLst>
          </p:nvPr>
        </p:nvGraphicFramePr>
        <p:xfrm>
          <a:off x="8416230" y="872009"/>
          <a:ext cx="47625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706" name="Equation" r:id="rId3" imgW="126725" imgH="177415" progId="Equation.DSMT4">
                  <p:embed/>
                </p:oleObj>
              </mc:Choice>
              <mc:Fallback>
                <p:oleObj name="Equation" r:id="rId3" imgW="126725" imgH="17741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6230" y="872009"/>
                        <a:ext cx="476250" cy="612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6663054"/>
              </p:ext>
            </p:extLst>
          </p:nvPr>
        </p:nvGraphicFramePr>
        <p:xfrm>
          <a:off x="6468839" y="1360451"/>
          <a:ext cx="572129" cy="5696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707" name="Equation" r:id="rId5" imgW="152268" imgH="164957" progId="Equation.DSMT4">
                  <p:embed/>
                </p:oleObj>
              </mc:Choice>
              <mc:Fallback>
                <p:oleObj name="Equation" r:id="rId5" imgW="152268" imgH="16495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8839" y="1360451"/>
                        <a:ext cx="572129" cy="5696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Прямоугольник 37"/>
          <p:cNvSpPr/>
          <p:nvPr/>
        </p:nvSpPr>
        <p:spPr>
          <a:xfrm>
            <a:off x="251520" y="3573016"/>
            <a:ext cx="8717063" cy="1446550"/>
          </a:xfrm>
          <a:prstGeom prst="rect">
            <a:avLst/>
          </a:prstGeom>
          <a:noFill/>
          <a:ln w="222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Подсистема большой замкнутой системы выделяется не в пространственном смысле, а в смысле состояний по энергиям и скоростям. Может совпадать со всей системой, может содержать одну или много частиц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7029696" y="545939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Oval 47"/>
          <p:cNvSpPr/>
          <p:nvPr/>
        </p:nvSpPr>
        <p:spPr>
          <a:xfrm>
            <a:off x="5158470" y="555113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Oval 48"/>
          <p:cNvSpPr/>
          <p:nvPr/>
        </p:nvSpPr>
        <p:spPr>
          <a:xfrm>
            <a:off x="6830231" y="602798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Oval 49"/>
          <p:cNvSpPr/>
          <p:nvPr/>
        </p:nvSpPr>
        <p:spPr>
          <a:xfrm>
            <a:off x="5680872" y="610848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Oval 51"/>
          <p:cNvSpPr/>
          <p:nvPr/>
        </p:nvSpPr>
        <p:spPr>
          <a:xfrm>
            <a:off x="5880337" y="5551137"/>
            <a:ext cx="199465" cy="18348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Oval 17"/>
          <p:cNvSpPr/>
          <p:nvPr/>
        </p:nvSpPr>
        <p:spPr>
          <a:xfrm>
            <a:off x="7997559" y="5527705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Oval 18"/>
          <p:cNvSpPr/>
          <p:nvPr/>
        </p:nvSpPr>
        <p:spPr>
          <a:xfrm>
            <a:off x="7334216" y="587594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Oval 19"/>
          <p:cNvSpPr/>
          <p:nvPr/>
        </p:nvSpPr>
        <p:spPr>
          <a:xfrm>
            <a:off x="6302402" y="572650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78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0" y="-27384"/>
            <a:ext cx="8892480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Распределение Гиббса</a:t>
            </a:r>
          </a:p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(каноническое распределение)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1692" y="822086"/>
            <a:ext cx="3345049" cy="15233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7"/>
          <p:cNvSpPr/>
          <p:nvPr/>
        </p:nvSpPr>
        <p:spPr>
          <a:xfrm>
            <a:off x="170556" y="822086"/>
            <a:ext cx="51313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Энергия различных систем канонического ансамбля различна.</a:t>
            </a:r>
          </a:p>
        </p:txBody>
      </p:sp>
      <p:sp>
        <p:nvSpPr>
          <p:cNvPr id="41" name="Прямоугольник 37"/>
          <p:cNvSpPr/>
          <p:nvPr/>
        </p:nvSpPr>
        <p:spPr>
          <a:xfrm>
            <a:off x="1312847" y="2998113"/>
            <a:ext cx="513136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постоянная полная энергия системы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857162" y="1428197"/>
            <a:ext cx="905005" cy="7616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444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0885944"/>
              </p:ext>
            </p:extLst>
          </p:nvPr>
        </p:nvGraphicFramePr>
        <p:xfrm>
          <a:off x="5965188" y="1428542"/>
          <a:ext cx="762000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800" name="Equation" r:id="rId3" imgW="203112" imgH="228501" progId="Equation.DSMT4">
                  <p:embed/>
                </p:oleObj>
              </mc:Choice>
              <mc:Fallback>
                <p:oleObj name="Equation" r:id="rId3" imgW="203112" imgH="228501" progId="Equation.DSMT4">
                  <p:embed/>
                  <p:pic>
                    <p:nvPicPr>
                      <p:cNvPr id="0" name="Picture 38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5188" y="1428542"/>
                        <a:ext cx="762000" cy="788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Прямоугольник 37"/>
          <p:cNvSpPr/>
          <p:nvPr/>
        </p:nvSpPr>
        <p:spPr>
          <a:xfrm>
            <a:off x="211044" y="1700808"/>
            <a:ext cx="5131361" cy="1107996"/>
          </a:xfrm>
          <a:prstGeom prst="rect">
            <a:avLst/>
          </a:prstGeom>
          <a:noFill/>
          <a:ln w="222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Задача – определить вероятность различных энергетических состояний канонического ансамбля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8993481"/>
              </p:ext>
            </p:extLst>
          </p:nvPr>
        </p:nvGraphicFramePr>
        <p:xfrm>
          <a:off x="467544" y="2858788"/>
          <a:ext cx="57132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801" name="Equation" r:id="rId5" imgW="190500" imgH="228600" progId="Equation.DSMT4">
                  <p:embed/>
                </p:oleObj>
              </mc:Choice>
              <mc:Fallback>
                <p:oleObj name="Equation" r:id="rId5" imgW="190500" imgH="228600" progId="Equation.DSMT4">
                  <p:embed/>
                  <p:pic>
                    <p:nvPicPr>
                      <p:cNvPr id="0" name="Picture 38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2858788"/>
                        <a:ext cx="57132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6121149"/>
              </p:ext>
            </p:extLst>
          </p:nvPr>
        </p:nvGraphicFramePr>
        <p:xfrm>
          <a:off x="460266" y="3501008"/>
          <a:ext cx="60912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802" name="Equation" r:id="rId7" imgW="203112" imgH="228501" progId="Equation.DSMT4">
                  <p:embed/>
                </p:oleObj>
              </mc:Choice>
              <mc:Fallback>
                <p:oleObj name="Equation" r:id="rId7" imgW="203112" imgH="228501" progId="Equation.DSMT4">
                  <p:embed/>
                  <p:pic>
                    <p:nvPicPr>
                      <p:cNvPr id="0" name="Picture 38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266" y="3501008"/>
                        <a:ext cx="60912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Прямоугольник 37"/>
          <p:cNvSpPr/>
          <p:nvPr/>
        </p:nvSpPr>
        <p:spPr>
          <a:xfrm>
            <a:off x="1281315" y="3501132"/>
            <a:ext cx="77254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энергия подсистемы, в заданном микросостоянии,</a:t>
            </a:r>
          </a:p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которых, как правило, может быть несколько 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001218"/>
              </p:ext>
            </p:extLst>
          </p:nvPr>
        </p:nvGraphicFramePr>
        <p:xfrm>
          <a:off x="504835" y="4293096"/>
          <a:ext cx="57132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803" name="Equation" r:id="rId9" imgW="190500" imgH="228600" progId="Equation.DSMT4">
                  <p:embed/>
                </p:oleObj>
              </mc:Choice>
              <mc:Fallback>
                <p:oleObj name="Equation" r:id="rId9" imgW="190500" imgH="228600" progId="Equation.DSMT4">
                  <p:embed/>
                  <p:pic>
                    <p:nvPicPr>
                      <p:cNvPr id="0" name="Picture 38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35" y="4293096"/>
                        <a:ext cx="57132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37"/>
          <p:cNvSpPr/>
          <p:nvPr/>
        </p:nvSpPr>
        <p:spPr>
          <a:xfrm>
            <a:off x="1335642" y="4427705"/>
            <a:ext cx="554061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число микросостояний полной системы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0216752"/>
              </p:ext>
            </p:extLst>
          </p:nvPr>
        </p:nvGraphicFramePr>
        <p:xfrm>
          <a:off x="255269" y="5960913"/>
          <a:ext cx="228528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804" name="Equation" r:id="rId11" imgW="761669" imgH="228501" progId="Equation.DSMT4">
                  <p:embed/>
                </p:oleObj>
              </mc:Choice>
              <mc:Fallback>
                <p:oleObj name="Equation" r:id="rId11" imgW="761669" imgH="228501" progId="Equation.DSMT4">
                  <p:embed/>
                  <p:pic>
                    <p:nvPicPr>
                      <p:cNvPr id="0" name="Picture 38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269" y="5960913"/>
                        <a:ext cx="228528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Прямоугольник 37"/>
          <p:cNvSpPr/>
          <p:nvPr/>
        </p:nvSpPr>
        <p:spPr>
          <a:xfrm>
            <a:off x="2987824" y="5877272"/>
            <a:ext cx="55406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Вероятность того, что подсистема находится в состоянии с энергией 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9983057"/>
              </p:ext>
            </p:extLst>
          </p:nvPr>
        </p:nvGraphicFramePr>
        <p:xfrm>
          <a:off x="514960" y="4900736"/>
          <a:ext cx="609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805" name="Equation" r:id="rId13" imgW="203112" imgH="228501" progId="Equation.DSMT4">
                  <p:embed/>
                </p:oleObj>
              </mc:Choice>
              <mc:Fallback>
                <p:oleObj name="Equation" r:id="rId13" imgW="203112" imgH="228501" progId="Equation.DSMT4">
                  <p:embed/>
                  <p:pic>
                    <p:nvPicPr>
                      <p:cNvPr id="0" name="Picture 38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960" y="4900736"/>
                        <a:ext cx="6096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Прямоугольник 37"/>
          <p:cNvSpPr/>
          <p:nvPr/>
        </p:nvSpPr>
        <p:spPr>
          <a:xfrm>
            <a:off x="1331640" y="4941168"/>
            <a:ext cx="77363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число микросостояний посредством которых осуществляется состояние подсистемы с энергией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8241249"/>
              </p:ext>
            </p:extLst>
          </p:nvPr>
        </p:nvGraphicFramePr>
        <p:xfrm>
          <a:off x="8196288" y="5265395"/>
          <a:ext cx="507780" cy="571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806" name="Equation" r:id="rId15" imgW="203112" imgH="228501" progId="Equation.DSMT4">
                  <p:embed/>
                </p:oleObj>
              </mc:Choice>
              <mc:Fallback>
                <p:oleObj name="Equation" r:id="rId15" imgW="203112" imgH="228501" progId="Equation.DSMT4">
                  <p:embed/>
                  <p:pic>
                    <p:nvPicPr>
                      <p:cNvPr id="0" name="Picture 38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96288" y="5265395"/>
                        <a:ext cx="507780" cy="5712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9770181"/>
              </p:ext>
            </p:extLst>
          </p:nvPr>
        </p:nvGraphicFramePr>
        <p:xfrm>
          <a:off x="7573383" y="6183614"/>
          <a:ext cx="507780" cy="571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807" name="Equation" r:id="rId17" imgW="203112" imgH="228501" progId="Equation.DSMT4">
                  <p:embed/>
                </p:oleObj>
              </mc:Choice>
              <mc:Fallback>
                <p:oleObj name="Equation" r:id="rId17" imgW="203112" imgH="228501" progId="Equation.DSMT4">
                  <p:embed/>
                  <p:pic>
                    <p:nvPicPr>
                      <p:cNvPr id="0" name="Picture 38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3383" y="6183614"/>
                        <a:ext cx="507780" cy="5712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Left Brace 1"/>
          <p:cNvSpPr/>
          <p:nvPr/>
        </p:nvSpPr>
        <p:spPr>
          <a:xfrm rot="16200000">
            <a:off x="7122747" y="1092588"/>
            <a:ext cx="432049" cy="3088650"/>
          </a:xfrm>
          <a:prstGeom prst="leftBrac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4326835"/>
              </p:ext>
            </p:extLst>
          </p:nvPr>
        </p:nvGraphicFramePr>
        <p:xfrm>
          <a:off x="7149365" y="878445"/>
          <a:ext cx="1857375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808" name="Equation" r:id="rId18" imgW="495085" imgH="228501" progId="Equation.DSMT4">
                  <p:embed/>
                </p:oleObj>
              </mc:Choice>
              <mc:Fallback>
                <p:oleObj name="Equation" r:id="rId18" imgW="495085" imgH="228501" progId="Equation.DSMT4">
                  <p:embed/>
                  <p:pic>
                    <p:nvPicPr>
                      <p:cNvPr id="0" name="Picture 38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9365" y="878445"/>
                        <a:ext cx="1857375" cy="788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815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0" y="-27384"/>
            <a:ext cx="8892480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Распределение Гиббса</a:t>
            </a:r>
          </a:p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(каноническое распределение)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1692" y="822086"/>
            <a:ext cx="3345049" cy="15233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37"/>
          <p:cNvSpPr/>
          <p:nvPr/>
        </p:nvSpPr>
        <p:spPr>
          <a:xfrm>
            <a:off x="2794369" y="2409448"/>
            <a:ext cx="624212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быстро растущая функция энергии системы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796136" y="1293849"/>
            <a:ext cx="905005" cy="7616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444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5852167"/>
              </p:ext>
            </p:extLst>
          </p:nvPr>
        </p:nvGraphicFramePr>
        <p:xfrm>
          <a:off x="5867547" y="1271860"/>
          <a:ext cx="762000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249" name="Equation" r:id="rId3" imgW="203112" imgH="228501" progId="Equation.DSMT4">
                  <p:embed/>
                </p:oleObj>
              </mc:Choice>
              <mc:Fallback>
                <p:oleObj name="Equation" r:id="rId3" imgW="203112" imgH="228501" progId="Equation.DSMT4">
                  <p:embed/>
                  <p:pic>
                    <p:nvPicPr>
                      <p:cNvPr id="0" name="Picture 22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547" y="1271860"/>
                        <a:ext cx="762000" cy="788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Прямоугольник 37"/>
          <p:cNvSpPr/>
          <p:nvPr/>
        </p:nvSpPr>
        <p:spPr>
          <a:xfrm>
            <a:off x="211044" y="1052736"/>
            <a:ext cx="5131361" cy="769441"/>
          </a:xfrm>
          <a:prstGeom prst="rect">
            <a:avLst/>
          </a:prstGeom>
          <a:noFill/>
          <a:ln w="222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Число микросостояний зависит от энергии системы или подсистемы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978113"/>
              </p:ext>
            </p:extLst>
          </p:nvPr>
        </p:nvGraphicFramePr>
        <p:xfrm>
          <a:off x="5219938" y="5623520"/>
          <a:ext cx="20574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250" name="Equation" r:id="rId5" imgW="685800" imgH="228600" progId="Equation.DSMT4">
                  <p:embed/>
                </p:oleObj>
              </mc:Choice>
              <mc:Fallback>
                <p:oleObj name="Equation" r:id="rId5" imgW="685800" imgH="228600" progId="Equation.DSMT4">
                  <p:embed/>
                  <p:pic>
                    <p:nvPicPr>
                      <p:cNvPr id="0" name="Picture 22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938" y="5623520"/>
                        <a:ext cx="20574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37"/>
          <p:cNvSpPr/>
          <p:nvPr/>
        </p:nvSpPr>
        <p:spPr>
          <a:xfrm>
            <a:off x="1115616" y="5752402"/>
            <a:ext cx="37444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Если подсистема мала, то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3799681"/>
              </p:ext>
            </p:extLst>
          </p:nvPr>
        </p:nvGraphicFramePr>
        <p:xfrm>
          <a:off x="201613" y="3992563"/>
          <a:ext cx="848995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251" name="Equation" r:id="rId7" imgW="2832100" imgH="482600" progId="Equation.DSMT4">
                  <p:embed/>
                </p:oleObj>
              </mc:Choice>
              <mc:Fallback>
                <p:oleObj name="Equation" r:id="rId7" imgW="2832100" imgH="482600" progId="Equation.DSMT4">
                  <p:embed/>
                  <p:pic>
                    <p:nvPicPr>
                      <p:cNvPr id="0" name="Picture 22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613" y="3992563"/>
                        <a:ext cx="8489950" cy="144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4883595"/>
              </p:ext>
            </p:extLst>
          </p:nvPr>
        </p:nvGraphicFramePr>
        <p:xfrm>
          <a:off x="211044" y="2276872"/>
          <a:ext cx="23241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252" name="Equation" r:id="rId9" imgW="774364" imgH="228501" progId="Equation.DSMT4">
                  <p:embed/>
                </p:oleObj>
              </mc:Choice>
              <mc:Fallback>
                <p:oleObj name="Equation" r:id="rId9" imgW="774364" imgH="228501" progId="Equation.DSMT4">
                  <p:embed/>
                  <p:pic>
                    <p:nvPicPr>
                      <p:cNvPr id="0" name="Picture 22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044" y="2276872"/>
                        <a:ext cx="23241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8172580"/>
              </p:ext>
            </p:extLst>
          </p:nvPr>
        </p:nvGraphicFramePr>
        <p:xfrm>
          <a:off x="177463" y="3103657"/>
          <a:ext cx="3276601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253" name="Equation" r:id="rId11" imgW="1091726" imgH="228501" progId="Equation.DSMT4">
                  <p:embed/>
                </p:oleObj>
              </mc:Choice>
              <mc:Fallback>
                <p:oleObj name="Equation" r:id="rId11" imgW="1091726" imgH="228501" progId="Equation.DSMT4">
                  <p:embed/>
                  <p:pic>
                    <p:nvPicPr>
                      <p:cNvPr id="0" name="Picture 22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63" y="3103657"/>
                        <a:ext cx="3276601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Прямоугольник 37"/>
          <p:cNvSpPr/>
          <p:nvPr/>
        </p:nvSpPr>
        <p:spPr>
          <a:xfrm>
            <a:off x="3633840" y="3103657"/>
            <a:ext cx="537290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быстро растущая функция энергии системы за вычетом подсистемы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2211889"/>
              </p:ext>
            </p:extLst>
          </p:nvPr>
        </p:nvGraphicFramePr>
        <p:xfrm>
          <a:off x="7150100" y="877888"/>
          <a:ext cx="1857375" cy="78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254" name="Equation" r:id="rId13" imgW="495085" imgH="228501" progId="Equation.DSMT4">
                  <p:embed/>
                </p:oleObj>
              </mc:Choice>
              <mc:Fallback>
                <p:oleObj name="Equation" r:id="rId13" imgW="495085" imgH="228501" progId="Equation.DSMT4">
                  <p:embed/>
                  <p:pic>
                    <p:nvPicPr>
                      <p:cNvPr id="0" name="Picture 22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0100" y="877888"/>
                        <a:ext cx="1857375" cy="788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9673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0" y="-27384"/>
            <a:ext cx="8892480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Распределение Гиббса</a:t>
            </a:r>
          </a:p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(каноническое распределение)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1692" y="822086"/>
            <a:ext cx="3345049" cy="15233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37"/>
          <p:cNvSpPr/>
          <p:nvPr/>
        </p:nvSpPr>
        <p:spPr>
          <a:xfrm>
            <a:off x="1839516" y="3645024"/>
            <a:ext cx="69847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число микросостояний подсистемы с нулевой энергией этой подсистемы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796136" y="1293849"/>
            <a:ext cx="905005" cy="7616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444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7495251"/>
              </p:ext>
            </p:extLst>
          </p:nvPr>
        </p:nvGraphicFramePr>
        <p:xfrm>
          <a:off x="5867547" y="1271860"/>
          <a:ext cx="762000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271" name="Equation" r:id="rId3" imgW="203112" imgH="228501" progId="Equation.DSMT4">
                  <p:embed/>
                </p:oleObj>
              </mc:Choice>
              <mc:Fallback>
                <p:oleObj name="Equation" r:id="rId3" imgW="203112" imgH="228501" progId="Equation.DSMT4">
                  <p:embed/>
                  <p:pic>
                    <p:nvPicPr>
                      <p:cNvPr id="0" name="Picture 22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547" y="1271860"/>
                        <a:ext cx="762000" cy="788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Прямоугольник 37"/>
          <p:cNvSpPr/>
          <p:nvPr/>
        </p:nvSpPr>
        <p:spPr>
          <a:xfrm>
            <a:off x="211044" y="1052736"/>
            <a:ext cx="5131361" cy="1107996"/>
          </a:xfrm>
          <a:prstGeom prst="rect">
            <a:avLst/>
          </a:prstGeom>
          <a:noFill/>
          <a:ln w="222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Разложим логарифм числа микросостояний подсистемы в ряд Тейлора по энергии</a:t>
            </a: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4706202"/>
              </p:ext>
            </p:extLst>
          </p:nvPr>
        </p:nvGraphicFramePr>
        <p:xfrm>
          <a:off x="319708" y="3635321"/>
          <a:ext cx="1350695" cy="639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272" name="Equation" r:id="rId5" imgW="482391" imgH="228501" progId="Equation.DSMT4">
                  <p:embed/>
                </p:oleObj>
              </mc:Choice>
              <mc:Fallback>
                <p:oleObj name="Equation" r:id="rId5" imgW="482391" imgH="228501" progId="Equation.DSMT4">
                  <p:embed/>
                  <p:pic>
                    <p:nvPicPr>
                      <p:cNvPr id="0" name="Picture 22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708" y="3635321"/>
                        <a:ext cx="1350695" cy="6398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2717777"/>
              </p:ext>
            </p:extLst>
          </p:nvPr>
        </p:nvGraphicFramePr>
        <p:xfrm>
          <a:off x="7150100" y="877888"/>
          <a:ext cx="1857375" cy="78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273" name="Equation" r:id="rId7" imgW="495085" imgH="228501" progId="Equation.DSMT4">
                  <p:embed/>
                </p:oleObj>
              </mc:Choice>
              <mc:Fallback>
                <p:oleObj name="Equation" r:id="rId7" imgW="495085" imgH="228501" progId="Equation.DSMT4">
                  <p:embed/>
                  <p:pic>
                    <p:nvPicPr>
                      <p:cNvPr id="0" name="Picture 22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0100" y="877888"/>
                        <a:ext cx="1857375" cy="788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2708857"/>
              </p:ext>
            </p:extLst>
          </p:nvPr>
        </p:nvGraphicFramePr>
        <p:xfrm>
          <a:off x="296515" y="2420888"/>
          <a:ext cx="7752080" cy="128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274" name="Equation" r:id="rId9" imgW="2768600" imgH="457200" progId="Equation.DSMT4">
                  <p:embed/>
                </p:oleObj>
              </mc:Choice>
              <mc:Fallback>
                <p:oleObj name="Equation" r:id="rId9" imgW="2768600" imgH="457200" progId="Equation.DSMT4">
                  <p:embed/>
                  <p:pic>
                    <p:nvPicPr>
                      <p:cNvPr id="0" name="Picture 22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515" y="2420888"/>
                        <a:ext cx="7752080" cy="12801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9981492"/>
              </p:ext>
            </p:extLst>
          </p:nvPr>
        </p:nvGraphicFramePr>
        <p:xfrm>
          <a:off x="193319" y="4495148"/>
          <a:ext cx="3520440" cy="128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275" name="Equation" r:id="rId11" imgW="1257300" imgH="457200" progId="Equation.DSMT4">
                  <p:embed/>
                </p:oleObj>
              </mc:Choice>
              <mc:Fallback>
                <p:oleObj name="Equation" r:id="rId11" imgW="1257300" imgH="457200" progId="Equation.DSMT4">
                  <p:embed/>
                  <p:pic>
                    <p:nvPicPr>
                      <p:cNvPr id="0" name="Picture 22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319" y="4495148"/>
                        <a:ext cx="3520440" cy="12801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3735168"/>
              </p:ext>
            </p:extLst>
          </p:nvPr>
        </p:nvGraphicFramePr>
        <p:xfrm>
          <a:off x="1187624" y="5974107"/>
          <a:ext cx="593852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276" name="Equation" r:id="rId13" imgW="2120900" imgH="254000" progId="Equation.DSMT4">
                  <p:embed/>
                </p:oleObj>
              </mc:Choice>
              <mc:Fallback>
                <p:oleObj name="Equation" r:id="rId13" imgW="2120900" imgH="254000" progId="Equation.DSMT4">
                  <p:embed/>
                  <p:pic>
                    <p:nvPicPr>
                      <p:cNvPr id="0" name="Picture 22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5974107"/>
                        <a:ext cx="5938520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37"/>
          <p:cNvSpPr/>
          <p:nvPr/>
        </p:nvSpPr>
        <p:spPr>
          <a:xfrm>
            <a:off x="3707904" y="4414465"/>
            <a:ext cx="51163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Положительный параметр, зависящий только от свойств большой системы (число микросостояний  растет с энергией!!!)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8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0" y="-27384"/>
            <a:ext cx="8892480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Распределение Гиббса</a:t>
            </a:r>
          </a:p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(каноническое распределение)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1692" y="822086"/>
            <a:ext cx="3345049" cy="15233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37"/>
          <p:cNvSpPr/>
          <p:nvPr/>
        </p:nvSpPr>
        <p:spPr>
          <a:xfrm>
            <a:off x="157829" y="980728"/>
            <a:ext cx="527826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Возвращаемся к вычислению вероятности микросостояния подсистемы с данной энергией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796136" y="1293849"/>
            <a:ext cx="905005" cy="7616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444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9111137"/>
              </p:ext>
            </p:extLst>
          </p:nvPr>
        </p:nvGraphicFramePr>
        <p:xfrm>
          <a:off x="5867547" y="1271860"/>
          <a:ext cx="762000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232" name="Equation" r:id="rId3" imgW="203112" imgH="228501" progId="Equation.DSMT4">
                  <p:embed/>
                </p:oleObj>
              </mc:Choice>
              <mc:Fallback>
                <p:oleObj name="Equation" r:id="rId3" imgW="203112" imgH="228501" progId="Equation.DSMT4">
                  <p:embed/>
                  <p:pic>
                    <p:nvPicPr>
                      <p:cNvPr id="0" name="Picture 18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547" y="1271860"/>
                        <a:ext cx="762000" cy="788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37"/>
          <p:cNvSpPr/>
          <p:nvPr/>
        </p:nvSpPr>
        <p:spPr>
          <a:xfrm>
            <a:off x="395536" y="3645024"/>
            <a:ext cx="82089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В самом простом виде распределение Гиббса выглядит как: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8251195"/>
              </p:ext>
            </p:extLst>
          </p:nvPr>
        </p:nvGraphicFramePr>
        <p:xfrm>
          <a:off x="7150100" y="877888"/>
          <a:ext cx="1857375" cy="78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233" name="Equation" r:id="rId5" imgW="495085" imgH="228501" progId="Equation.DSMT4">
                  <p:embed/>
                </p:oleObj>
              </mc:Choice>
              <mc:Fallback>
                <p:oleObj name="Equation" r:id="rId5" imgW="495085" imgH="228501" progId="Equation.DSMT4">
                  <p:embed/>
                  <p:pic>
                    <p:nvPicPr>
                      <p:cNvPr id="0" name="Picture 18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0100" y="877888"/>
                        <a:ext cx="1857375" cy="788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7228496"/>
              </p:ext>
            </p:extLst>
          </p:nvPr>
        </p:nvGraphicFramePr>
        <p:xfrm>
          <a:off x="6096266" y="4297660"/>
          <a:ext cx="24759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234" name="Equation" r:id="rId7" imgW="990600" imgH="228600" progId="Equation.DSMT4">
                  <p:embed/>
                </p:oleObj>
              </mc:Choice>
              <mc:Fallback>
                <p:oleObj name="Equation" r:id="rId7" imgW="990600" imgH="228600" progId="Equation.DSMT4">
                  <p:embed/>
                  <p:pic>
                    <p:nvPicPr>
                      <p:cNvPr id="0" name="Picture 18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266" y="4297660"/>
                        <a:ext cx="24759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0952648"/>
              </p:ext>
            </p:extLst>
          </p:nvPr>
        </p:nvGraphicFramePr>
        <p:xfrm>
          <a:off x="323924" y="2492896"/>
          <a:ext cx="8064500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235" name="Equation" r:id="rId9" imgW="3225800" imgH="482600" progId="Equation.DSMT4">
                  <p:embed/>
                </p:oleObj>
              </mc:Choice>
              <mc:Fallback>
                <p:oleObj name="Equation" r:id="rId9" imgW="3225800" imgH="482600" progId="Equation.DSMT4">
                  <p:embed/>
                  <p:pic>
                    <p:nvPicPr>
                      <p:cNvPr id="0" name="Picture 18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924" y="2492896"/>
                        <a:ext cx="8064500" cy="1206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3176977"/>
              </p:ext>
            </p:extLst>
          </p:nvPr>
        </p:nvGraphicFramePr>
        <p:xfrm>
          <a:off x="395536" y="4269545"/>
          <a:ext cx="295275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236" name="Equation" r:id="rId11" imgW="1180588" imgH="253890" progId="Equation.DSMT4">
                  <p:embed/>
                </p:oleObj>
              </mc:Choice>
              <mc:Fallback>
                <p:oleObj name="Equation" r:id="rId11" imgW="1180588" imgH="253890" progId="Equation.DSMT4">
                  <p:embed/>
                  <p:pic>
                    <p:nvPicPr>
                      <p:cNvPr id="0" name="Picture 18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4269545"/>
                        <a:ext cx="2952750" cy="635000"/>
                      </a:xfrm>
                      <a:prstGeom prst="rect">
                        <a:avLst/>
                      </a:prstGeom>
                      <a:noFill/>
                      <a:ln w="349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37"/>
          <p:cNvSpPr/>
          <p:nvPr/>
        </p:nvSpPr>
        <p:spPr>
          <a:xfrm>
            <a:off x="3674928" y="4367967"/>
            <a:ext cx="19867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где константа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37"/>
          <p:cNvSpPr/>
          <p:nvPr/>
        </p:nvSpPr>
        <p:spPr>
          <a:xfrm>
            <a:off x="395536" y="5373216"/>
            <a:ext cx="8398329" cy="1107996"/>
          </a:xfrm>
          <a:prstGeom prst="rect">
            <a:avLst/>
          </a:prstGeom>
          <a:noFill/>
          <a:ln w="222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Вероятность микросостояния подсистемы с данной энергией является убывающей экспоненциальной функцией этой энергии: больше энергия – меньше вероятность</a:t>
            </a:r>
          </a:p>
        </p:txBody>
      </p:sp>
    </p:spTree>
    <p:extLst>
      <p:ext uri="{BB962C8B-B14F-4D97-AF65-F5344CB8AC3E}">
        <p14:creationId xmlns:p14="http://schemas.microsoft.com/office/powerpoint/2010/main" val="133529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0" y="-27384"/>
            <a:ext cx="8892480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Распределение Гиббса</a:t>
            </a:r>
          </a:p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и плотность состояний 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1692" y="822086"/>
            <a:ext cx="3345049" cy="15233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37"/>
          <p:cNvSpPr/>
          <p:nvPr/>
        </p:nvSpPr>
        <p:spPr>
          <a:xfrm>
            <a:off x="157829" y="980728"/>
            <a:ext cx="527826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Число микросостояний подсистемы с данной энергией обычно отличается от единицы.  Например, равно 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796136" y="1293849"/>
            <a:ext cx="905005" cy="7616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444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8185147"/>
              </p:ext>
            </p:extLst>
          </p:nvPr>
        </p:nvGraphicFramePr>
        <p:xfrm>
          <a:off x="5867547" y="1271860"/>
          <a:ext cx="762000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316" name="Equation" r:id="rId3" imgW="203112" imgH="228501" progId="Equation.DSMT4">
                  <p:embed/>
                </p:oleObj>
              </mc:Choice>
              <mc:Fallback>
                <p:oleObj name="Equation" r:id="rId3" imgW="203112" imgH="228501" progId="Equation.DSMT4">
                  <p:embed/>
                  <p:pic>
                    <p:nvPicPr>
                      <p:cNvPr id="0" name="Picture 21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547" y="1271860"/>
                        <a:ext cx="762000" cy="788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37"/>
          <p:cNvSpPr/>
          <p:nvPr/>
        </p:nvSpPr>
        <p:spPr>
          <a:xfrm>
            <a:off x="94749" y="2476878"/>
            <a:ext cx="870298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Складывая одинаковые вероятности всех состояний с энергией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6251417"/>
              </p:ext>
            </p:extLst>
          </p:nvPr>
        </p:nvGraphicFramePr>
        <p:xfrm>
          <a:off x="7150100" y="877888"/>
          <a:ext cx="1857375" cy="78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317" name="Equation" r:id="rId5" imgW="495085" imgH="228501" progId="Equation.DSMT4">
                  <p:embed/>
                </p:oleObj>
              </mc:Choice>
              <mc:Fallback>
                <p:oleObj name="Equation" r:id="rId5" imgW="495085" imgH="228501" progId="Equation.DSMT4">
                  <p:embed/>
                  <p:pic>
                    <p:nvPicPr>
                      <p:cNvPr id="0" name="Picture 219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0100" y="877888"/>
                        <a:ext cx="1857375" cy="788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1427967"/>
              </p:ext>
            </p:extLst>
          </p:nvPr>
        </p:nvGraphicFramePr>
        <p:xfrm>
          <a:off x="306710" y="3082032"/>
          <a:ext cx="390525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318" name="Equation" r:id="rId7" imgW="1562100" imgH="254000" progId="Equation.DSMT4">
                  <p:embed/>
                </p:oleObj>
              </mc:Choice>
              <mc:Fallback>
                <p:oleObj name="Equation" r:id="rId7" imgW="1562100" imgH="254000" progId="Equation.DSMT4">
                  <p:embed/>
                  <p:pic>
                    <p:nvPicPr>
                      <p:cNvPr id="0" name="Picture 21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710" y="3082032"/>
                        <a:ext cx="3905250" cy="635000"/>
                      </a:xfrm>
                      <a:prstGeom prst="rect">
                        <a:avLst/>
                      </a:prstGeom>
                      <a:noFill/>
                      <a:ln w="349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37"/>
          <p:cNvSpPr/>
          <p:nvPr/>
        </p:nvSpPr>
        <p:spPr>
          <a:xfrm>
            <a:off x="185211" y="5683895"/>
            <a:ext cx="849124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число состояний выражено через плотность состояний, которая в общем случае также зависит от энергии подсистемы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3310733"/>
              </p:ext>
            </p:extLst>
          </p:nvPr>
        </p:nvGraphicFramePr>
        <p:xfrm>
          <a:off x="4340700" y="1556792"/>
          <a:ext cx="5080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319" name="Equation" r:id="rId9" imgW="203112" imgH="228501" progId="Equation.DSMT4">
                  <p:embed/>
                </p:oleObj>
              </mc:Choice>
              <mc:Fallback>
                <p:oleObj name="Equation" r:id="rId9" imgW="203112" imgH="228501" progId="Equation.DSMT4">
                  <p:embed/>
                  <p:pic>
                    <p:nvPicPr>
                      <p:cNvPr id="0" name="Picture 21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0700" y="1556792"/>
                        <a:ext cx="5080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6661705"/>
              </p:ext>
            </p:extLst>
          </p:nvPr>
        </p:nvGraphicFramePr>
        <p:xfrm>
          <a:off x="349250" y="5030432"/>
          <a:ext cx="27940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320" name="Equation" r:id="rId11" imgW="1117440" imgH="228600" progId="Equation.DSMT4">
                  <p:embed/>
                </p:oleObj>
              </mc:Choice>
              <mc:Fallback>
                <p:oleObj name="Equation" r:id="rId11" imgW="1117440" imgH="228600" progId="Equation.DSMT4">
                  <p:embed/>
                  <p:pic>
                    <p:nvPicPr>
                      <p:cNvPr id="0" name="Picture 21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" y="5030432"/>
                        <a:ext cx="27940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8272985"/>
              </p:ext>
            </p:extLst>
          </p:nvPr>
        </p:nvGraphicFramePr>
        <p:xfrm>
          <a:off x="306594" y="4005263"/>
          <a:ext cx="52705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321" name="Equation" r:id="rId13" imgW="2108160" imgH="253800" progId="Equation.DSMT4">
                  <p:embed/>
                </p:oleObj>
              </mc:Choice>
              <mc:Fallback>
                <p:oleObj name="Equation" r:id="rId13" imgW="2108160" imgH="253800" progId="Equation.DSMT4">
                  <p:embed/>
                  <p:pic>
                    <p:nvPicPr>
                      <p:cNvPr id="0" name="Picture 21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594" y="4005263"/>
                        <a:ext cx="5270500" cy="635000"/>
                      </a:xfrm>
                      <a:prstGeom prst="rect">
                        <a:avLst/>
                      </a:prstGeom>
                      <a:noFill/>
                      <a:ln w="349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37"/>
          <p:cNvSpPr/>
          <p:nvPr/>
        </p:nvSpPr>
        <p:spPr>
          <a:xfrm>
            <a:off x="5989353" y="3214137"/>
            <a:ext cx="304397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дискретный случай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37"/>
          <p:cNvSpPr/>
          <p:nvPr/>
        </p:nvSpPr>
        <p:spPr>
          <a:xfrm>
            <a:off x="5950038" y="3933056"/>
            <a:ext cx="24347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непрерывный случай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Object 15">
            <a:extLst>
              <a:ext uri="{FF2B5EF4-FFF2-40B4-BE49-F238E27FC236}">
                <a16:creationId xmlns="" xmlns:a16="http://schemas.microsoft.com/office/drawing/2014/main" id="{1E91E803-F919-485B-A8B9-1F312D4410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1515643"/>
              </p:ext>
            </p:extLst>
          </p:nvPr>
        </p:nvGraphicFramePr>
        <p:xfrm>
          <a:off x="4339905" y="4962654"/>
          <a:ext cx="12382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322" name="Equation" r:id="rId15" imgW="495000" imgH="228600" progId="Equation.DSMT4">
                  <p:embed/>
                </p:oleObj>
              </mc:Choice>
              <mc:Fallback>
                <p:oleObj name="Equation" r:id="rId15" imgW="495000" imgH="228600" progId="Equation.DSMT4">
                  <p:embed/>
                  <p:pic>
                    <p:nvPicPr>
                      <p:cNvPr id="15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9905" y="4962654"/>
                        <a:ext cx="123825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37">
            <a:extLst>
              <a:ext uri="{FF2B5EF4-FFF2-40B4-BE49-F238E27FC236}">
                <a16:creationId xmlns="" xmlns:a16="http://schemas.microsoft.com/office/drawing/2014/main" id="{5E65BCE4-ED01-456E-B8DD-8FFC44E3F6A0}"/>
              </a:ext>
            </a:extLst>
          </p:cNvPr>
          <p:cNvSpPr/>
          <p:nvPr/>
        </p:nvSpPr>
        <p:spPr>
          <a:xfrm>
            <a:off x="5940152" y="4824829"/>
            <a:ext cx="30370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Плотность состояний</a:t>
            </a:r>
          </a:p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по шкале энергий</a:t>
            </a:r>
          </a:p>
        </p:txBody>
      </p:sp>
      <p:graphicFrame>
        <p:nvGraphicFramePr>
          <p:cNvPr id="20" name="Object 19">
            <a:extLst>
              <a:ext uri="{FF2B5EF4-FFF2-40B4-BE49-F238E27FC236}">
                <a16:creationId xmlns="" xmlns:a16="http://schemas.microsoft.com/office/drawing/2014/main" id="{B6D55728-A600-4F0C-8DF5-6F25516D73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0032866"/>
              </p:ext>
            </p:extLst>
          </p:nvPr>
        </p:nvGraphicFramePr>
        <p:xfrm>
          <a:off x="8638480" y="2435069"/>
          <a:ext cx="5080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323" name="Equation" r:id="rId17" imgW="203040" imgH="228600" progId="Equation.DSMT4">
                  <p:embed/>
                </p:oleObj>
              </mc:Choice>
              <mc:Fallback>
                <p:oleObj name="Equation" r:id="rId17" imgW="203040" imgH="22860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="" xmlns:a16="http://schemas.microsoft.com/office/drawing/2014/main" id="{1E91E803-F919-485B-A8B9-1F312D4410C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38480" y="2435069"/>
                        <a:ext cx="5080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5557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7">
            <a:extLst>
              <a:ext uri="{FF2B5EF4-FFF2-40B4-BE49-F238E27FC236}">
                <a16:creationId xmlns="" xmlns:a16="http://schemas.microsoft.com/office/drawing/2014/main" id="{E1D2BD53-0B19-4312-BD74-0F3B648FBD4B}"/>
              </a:ext>
            </a:extLst>
          </p:cNvPr>
          <p:cNvSpPr/>
          <p:nvPr/>
        </p:nvSpPr>
        <p:spPr>
          <a:xfrm>
            <a:off x="179512" y="548680"/>
            <a:ext cx="410445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2. Статистический ансамбль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37">
            <a:extLst>
              <a:ext uri="{FF2B5EF4-FFF2-40B4-BE49-F238E27FC236}">
                <a16:creationId xmlns="" xmlns:a16="http://schemas.microsoft.com/office/drawing/2014/main" id="{4D5DB67A-FBF7-4513-B50A-6ECE88E96194}"/>
              </a:ext>
            </a:extLst>
          </p:cNvPr>
          <p:cNvSpPr/>
          <p:nvPr/>
        </p:nvSpPr>
        <p:spPr>
          <a:xfrm>
            <a:off x="683568" y="979567"/>
            <a:ext cx="748883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200"/>
              </a:spcAft>
              <a:buAutoNum type="alphaUcParenR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Информация о внешних параметрах системы – задание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макроскопически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измеримых параметров, которые влияют на движение частиц в системе. Например, внешние поля (электрическое, магнитное), размеры ящика               .  Внешние параметры влияют на уровни энергии частиц в системе.</a:t>
            </a:r>
          </a:p>
          <a:p>
            <a:pPr marL="342900" indent="-342900" algn="just">
              <a:buAutoNum type="alphaUcParenR"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Информация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о начальном состоянии системы. Например, в изолированной системе закон сохранения энергии накладывает некоторые ограничения на движение частиц. Обычно энергия системы определятся с некоторой точностью, т.е. лежит в узком интервале энергий от      до  </a:t>
            </a:r>
            <a:endParaRPr lang="ru-RU" sz="16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8343543"/>
              </p:ext>
            </p:extLst>
          </p:nvPr>
        </p:nvGraphicFramePr>
        <p:xfrm>
          <a:off x="2195736" y="3356992"/>
          <a:ext cx="228420" cy="247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059" name="Equation" r:id="rId3" imgW="152280" imgH="164880" progId="Equation.DSMT4">
                  <p:embed/>
                </p:oleObj>
              </mc:Choice>
              <mc:Fallback>
                <p:oleObj name="Equation" r:id="rId3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3356992"/>
                        <a:ext cx="228420" cy="2473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3615254"/>
              </p:ext>
            </p:extLst>
          </p:nvPr>
        </p:nvGraphicFramePr>
        <p:xfrm>
          <a:off x="2734036" y="3373926"/>
          <a:ext cx="723600" cy="266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060" name="Equation" r:id="rId5" imgW="482400" imgH="177480" progId="Equation.DSMT4">
                  <p:embed/>
                </p:oleObj>
              </mc:Choice>
              <mc:Fallback>
                <p:oleObj name="Equation" r:id="rId5" imgW="4824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4036" y="3373926"/>
                        <a:ext cx="723600" cy="2662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>
            <a:extLst>
              <a:ext uri="{FF2B5EF4-FFF2-40B4-BE49-F238E27FC236}">
                <a16:creationId xmlns="" xmlns:a16="http://schemas.microsoft.com/office/drawing/2014/main" id="{D7E375C3-6086-4887-84A0-9F4DA54A0EEA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59532" y="44624"/>
            <a:ext cx="835292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Основные этапы </a:t>
            </a:r>
            <a:r>
              <a:rPr lang="ru-RU" sz="2800" b="1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статописания</a:t>
            </a:r>
            <a:r>
              <a:rPr lang="ru-RU" sz="28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системы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6460110"/>
              </p:ext>
            </p:extLst>
          </p:nvPr>
        </p:nvGraphicFramePr>
        <p:xfrm>
          <a:off x="2915816" y="1738948"/>
          <a:ext cx="875880" cy="36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061" name="Equation" r:id="rId7" imgW="583920" imgH="241200" progId="Equation.DSMT4">
                  <p:embed/>
                </p:oleObj>
              </mc:Choice>
              <mc:Fallback>
                <p:oleObj name="Equation" r:id="rId7" imgW="5839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1738948"/>
                        <a:ext cx="875880" cy="36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37">
            <a:extLst>
              <a:ext uri="{FF2B5EF4-FFF2-40B4-BE49-F238E27FC236}">
                <a16:creationId xmlns="" xmlns:a16="http://schemas.microsoft.com/office/drawing/2014/main" id="{4D5DB67A-FBF7-4513-B50A-6ECE88E96194}"/>
              </a:ext>
            </a:extLst>
          </p:cNvPr>
          <p:cNvSpPr/>
          <p:nvPr/>
        </p:nvSpPr>
        <p:spPr>
          <a:xfrm>
            <a:off x="539552" y="3789040"/>
            <a:ext cx="77768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Доступные состояния – состояния, в которых может находиться система, не нарушая заданных условий ее существования. Статистический ансамбль состоит из систем, находящихся в доступных состояниях. </a:t>
            </a:r>
          </a:p>
          <a:p>
            <a:pPr algn="just">
              <a:spcAft>
                <a:spcPts val="1200"/>
              </a:spcAft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Если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система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находится в некотором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макросостоянии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то число микросостояний очень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велико (т.к. велико число частиц)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37">
            <a:extLst>
              <a:ext uri="{FF2B5EF4-FFF2-40B4-BE49-F238E27FC236}">
                <a16:creationId xmlns="" xmlns:a16="http://schemas.microsoft.com/office/drawing/2014/main" id="{4D5DB67A-FBF7-4513-B50A-6ECE88E96194}"/>
              </a:ext>
            </a:extLst>
          </p:cNvPr>
          <p:cNvSpPr/>
          <p:nvPr/>
        </p:nvSpPr>
        <p:spPr>
          <a:xfrm>
            <a:off x="539552" y="5445224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Какова вероятность обнаружить систему в любом из доступных микросостояний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?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Зная вероятность, можно ответить на ряд важных вопросов: 1) Какова вероятность некоторого параметра системы иметь заданное значение? 2) Чему равно среднее значения параметра? 3) Чему равно стандартное отклонение от этого среднего?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8121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0" y="152400"/>
            <a:ext cx="8892480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Нормировка распределения Гиббса</a:t>
            </a:r>
          </a:p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Вычисление средних 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3" name="Прямоугольник 37"/>
          <p:cNvSpPr/>
          <p:nvPr/>
        </p:nvSpPr>
        <p:spPr>
          <a:xfrm>
            <a:off x="0" y="1052736"/>
            <a:ext cx="49373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Пронумеруем все энергетические состояния подсистемы сплошным индексом   .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3658160"/>
              </p:ext>
            </p:extLst>
          </p:nvPr>
        </p:nvGraphicFramePr>
        <p:xfrm>
          <a:off x="1017588" y="5373688"/>
          <a:ext cx="685800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151" name="Equation" r:id="rId3" imgW="2743200" imgH="431640" progId="Equation.DSMT4">
                  <p:embed/>
                </p:oleObj>
              </mc:Choice>
              <mc:Fallback>
                <p:oleObj name="Equation" r:id="rId3" imgW="2743200" imgH="431640" progId="Equation.DSMT4">
                  <p:embed/>
                  <p:pic>
                    <p:nvPicPr>
                      <p:cNvPr id="0" name="Picture 14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7588" y="5373688"/>
                        <a:ext cx="6858000" cy="1079500"/>
                      </a:xfrm>
                      <a:prstGeom prst="rect">
                        <a:avLst/>
                      </a:prstGeom>
                      <a:noFill/>
                      <a:ln w="349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37"/>
          <p:cNvSpPr/>
          <p:nvPr/>
        </p:nvSpPr>
        <p:spPr>
          <a:xfrm>
            <a:off x="35496" y="4533218"/>
            <a:ext cx="89289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Для любого свойства     данной подсистемы среднее считается как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3103968"/>
              </p:ext>
            </p:extLst>
          </p:nvPr>
        </p:nvGraphicFramePr>
        <p:xfrm>
          <a:off x="202387" y="2035367"/>
          <a:ext cx="473075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152" name="Equation" r:id="rId5" imgW="1892300" imgH="431800" progId="Equation.DSMT4">
                  <p:embed/>
                </p:oleObj>
              </mc:Choice>
              <mc:Fallback>
                <p:oleObj name="Equation" r:id="rId5" imgW="1892300" imgH="431800" progId="Equation.DSMT4">
                  <p:embed/>
                  <p:pic>
                    <p:nvPicPr>
                      <p:cNvPr id="0" name="Picture 14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387" y="2035367"/>
                        <a:ext cx="4730750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7007722"/>
              </p:ext>
            </p:extLst>
          </p:nvPr>
        </p:nvGraphicFramePr>
        <p:xfrm>
          <a:off x="1763833" y="3238276"/>
          <a:ext cx="533400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153" name="Equation" r:id="rId7" imgW="2133600" imgH="431800" progId="Equation.DSMT4">
                  <p:embed/>
                </p:oleObj>
              </mc:Choice>
              <mc:Fallback>
                <p:oleObj name="Equation" r:id="rId7" imgW="2133600" imgH="431800" progId="Equation.DSMT4">
                  <p:embed/>
                  <p:pic>
                    <p:nvPicPr>
                      <p:cNvPr id="0" name="Picture 14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833" y="3238276"/>
                        <a:ext cx="5334000" cy="1079500"/>
                      </a:xfrm>
                      <a:prstGeom prst="rect">
                        <a:avLst/>
                      </a:prstGeom>
                      <a:noFill/>
                      <a:ln w="349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0598955"/>
              </p:ext>
            </p:extLst>
          </p:nvPr>
        </p:nvGraphicFramePr>
        <p:xfrm>
          <a:off x="6034980" y="1674143"/>
          <a:ext cx="2857500" cy="155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154" name="Equation" r:id="rId9" imgW="1143000" imgH="622300" progId="Equation.DSMT4">
                  <p:embed/>
                </p:oleObj>
              </mc:Choice>
              <mc:Fallback>
                <p:oleObj name="Equation" r:id="rId9" imgW="1143000" imgH="622300" progId="Equation.DSMT4">
                  <p:embed/>
                  <p:pic>
                    <p:nvPicPr>
                      <p:cNvPr id="0" name="Picture 14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4980" y="1674143"/>
                        <a:ext cx="2857500" cy="155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own Arrow 21">
            <a:extLst>
              <a:ext uri="{FF2B5EF4-FFF2-40B4-BE49-F238E27FC236}">
                <a16:creationId xmlns="" xmlns:a16="http://schemas.microsoft.com/office/drawing/2014/main" id="{145D2C06-4BFC-496E-8938-58B204E90B61}"/>
              </a:ext>
            </a:extLst>
          </p:cNvPr>
          <p:cNvSpPr/>
          <p:nvPr/>
        </p:nvSpPr>
        <p:spPr>
          <a:xfrm rot="16200000">
            <a:off x="5259505" y="2212268"/>
            <a:ext cx="400110" cy="648072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37">
            <a:extLst>
              <a:ext uri="{FF2B5EF4-FFF2-40B4-BE49-F238E27FC236}">
                <a16:creationId xmlns="" xmlns:a16="http://schemas.microsoft.com/office/drawing/2014/main" id="{D99161E7-0788-4208-8F1E-1209CBF1F77B}"/>
              </a:ext>
            </a:extLst>
          </p:cNvPr>
          <p:cNvSpPr/>
          <p:nvPr/>
        </p:nvSpPr>
        <p:spPr>
          <a:xfrm>
            <a:off x="5615608" y="1077160"/>
            <a:ext cx="35283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Постоянная нормировки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Object 10">
            <a:extLst>
              <a:ext uri="{FF2B5EF4-FFF2-40B4-BE49-F238E27FC236}">
                <a16:creationId xmlns="" xmlns:a16="http://schemas.microsoft.com/office/drawing/2014/main" id="{00ADA7AE-8B5E-48C9-B855-77052B1259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574547"/>
              </p:ext>
            </p:extLst>
          </p:nvPr>
        </p:nvGraphicFramePr>
        <p:xfrm>
          <a:off x="1403648" y="1721271"/>
          <a:ext cx="22225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155" name="Equation" r:id="rId11" imgW="88560" imgH="164880" progId="Equation.DSMT4">
                  <p:embed/>
                </p:oleObj>
              </mc:Choice>
              <mc:Fallback>
                <p:oleObj name="Equation" r:id="rId11" imgW="88560" imgH="164880" progId="Equation.DSMT4">
                  <p:embed/>
                  <p:pic>
                    <p:nvPicPr>
                      <p:cNvPr id="15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1721271"/>
                        <a:ext cx="222250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="" xmlns:a16="http://schemas.microsoft.com/office/drawing/2014/main" id="{48C057ED-4819-474D-A982-4325E24C3C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7943373"/>
              </p:ext>
            </p:extLst>
          </p:nvPr>
        </p:nvGraphicFramePr>
        <p:xfrm>
          <a:off x="2931056" y="4546915"/>
          <a:ext cx="335016" cy="446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156" name="Equation" r:id="rId13" imgW="152280" imgH="203040" progId="Equation.DSMT4">
                  <p:embed/>
                </p:oleObj>
              </mc:Choice>
              <mc:Fallback>
                <p:oleObj name="Equation" r:id="rId13" imgW="152280" imgH="203040" progId="Equation.DSMT4">
                  <p:embed/>
                  <p:pic>
                    <p:nvPicPr>
                      <p:cNvPr id="18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1056" y="4546915"/>
                        <a:ext cx="335016" cy="446688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799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4462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Вычисление средней энергии. </a:t>
            </a: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Статсумма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3" name="Прямоугольник 37"/>
          <p:cNvSpPr/>
          <p:nvPr/>
        </p:nvSpPr>
        <p:spPr>
          <a:xfrm>
            <a:off x="303200" y="2169299"/>
            <a:ext cx="33123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Статистическая сумма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3115526"/>
              </p:ext>
            </p:extLst>
          </p:nvPr>
        </p:nvGraphicFramePr>
        <p:xfrm>
          <a:off x="168275" y="1052513"/>
          <a:ext cx="850900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170" name="Equation" r:id="rId3" imgW="3403440" imgH="431640" progId="Equation.DSMT4">
                  <p:embed/>
                </p:oleObj>
              </mc:Choice>
              <mc:Fallback>
                <p:oleObj name="Equation" r:id="rId3" imgW="3403440" imgH="431640" progId="Equation.DSMT4">
                  <p:embed/>
                  <p:pic>
                    <p:nvPicPr>
                      <p:cNvPr id="0" name="Picture 18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" y="1052513"/>
                        <a:ext cx="8509000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37"/>
          <p:cNvSpPr/>
          <p:nvPr/>
        </p:nvSpPr>
        <p:spPr>
          <a:xfrm>
            <a:off x="395536" y="4582550"/>
            <a:ext cx="30963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Дисперсия энергии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9032955"/>
              </p:ext>
            </p:extLst>
          </p:nvPr>
        </p:nvGraphicFramePr>
        <p:xfrm>
          <a:off x="395536" y="2817531"/>
          <a:ext cx="279400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171" name="Equation" r:id="rId5" imgW="1117440" imgH="431640" progId="Equation.DSMT4">
                  <p:embed/>
                </p:oleObj>
              </mc:Choice>
              <mc:Fallback>
                <p:oleObj name="Equation" r:id="rId5" imgW="1117440" imgH="431640" progId="Equation.DSMT4">
                  <p:embed/>
                  <p:pic>
                    <p:nvPicPr>
                      <p:cNvPr id="0" name="Picture 18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2817531"/>
                        <a:ext cx="2794000" cy="1079500"/>
                      </a:xfrm>
                      <a:prstGeom prst="rect">
                        <a:avLst/>
                      </a:prstGeom>
                      <a:noFill/>
                      <a:ln w="349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5602587"/>
              </p:ext>
            </p:extLst>
          </p:nvPr>
        </p:nvGraphicFramePr>
        <p:xfrm>
          <a:off x="6239012" y="3534800"/>
          <a:ext cx="190500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172" name="Equation" r:id="rId7" imgW="761760" imgH="419040" progId="Equation.DSMT4">
                  <p:embed/>
                </p:oleObj>
              </mc:Choice>
              <mc:Fallback>
                <p:oleObj name="Equation" r:id="rId7" imgW="761760" imgH="419040" progId="Equation.DSMT4">
                  <p:embed/>
                  <p:pic>
                    <p:nvPicPr>
                      <p:cNvPr id="0" name="Picture 18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9012" y="3534800"/>
                        <a:ext cx="1905000" cy="1047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4862831"/>
              </p:ext>
            </p:extLst>
          </p:nvPr>
        </p:nvGraphicFramePr>
        <p:xfrm>
          <a:off x="6175512" y="2359025"/>
          <a:ext cx="1968500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173" name="Equation" r:id="rId9" imgW="787320" imgH="444240" progId="Equation.DSMT4">
                  <p:embed/>
                </p:oleObj>
              </mc:Choice>
              <mc:Fallback>
                <p:oleObj name="Equation" r:id="rId9" imgW="787320" imgH="444240" progId="Equation.DSMT4">
                  <p:embed/>
                  <p:pic>
                    <p:nvPicPr>
                      <p:cNvPr id="0" name="Picture 18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5512" y="2359025"/>
                        <a:ext cx="1968500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238089"/>
              </p:ext>
            </p:extLst>
          </p:nvPr>
        </p:nvGraphicFramePr>
        <p:xfrm>
          <a:off x="467544" y="5301687"/>
          <a:ext cx="7397750" cy="123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174" name="Equation" r:id="rId11" imgW="2958840" imgH="495000" progId="Equation.DSMT4">
                  <p:embed/>
                </p:oleObj>
              </mc:Choice>
              <mc:Fallback>
                <p:oleObj name="Equation" r:id="rId11" imgW="2958840" imgH="495000" progId="Equation.DSMT4">
                  <p:embed/>
                  <p:pic>
                    <p:nvPicPr>
                      <p:cNvPr id="0" name="Picture 18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5301687"/>
                        <a:ext cx="7397750" cy="1238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="" xmlns:a16="http://schemas.microsoft.com/office/drawing/2014/main" id="{A94016D5-B4C7-4839-825E-5D4CE3E21B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5881199"/>
              </p:ext>
            </p:extLst>
          </p:nvPr>
        </p:nvGraphicFramePr>
        <p:xfrm>
          <a:off x="3615568" y="4473257"/>
          <a:ext cx="231775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175" name="Equation" r:id="rId13" imgW="927000" imgH="215640" progId="Equation.DSMT4">
                  <p:embed/>
                </p:oleObj>
              </mc:Choice>
              <mc:Fallback>
                <p:oleObj name="Equation" r:id="rId13" imgW="927000" imgH="215640" progId="Equation.DSMT4">
                  <p:embed/>
                  <p:pic>
                    <p:nvPicPr>
                      <p:cNvPr id="1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5568" y="4473257"/>
                        <a:ext cx="231775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37">
            <a:extLst>
              <a:ext uri="{FF2B5EF4-FFF2-40B4-BE49-F238E27FC236}">
                <a16:creationId xmlns="" xmlns:a16="http://schemas.microsoft.com/office/drawing/2014/main" id="{0669E5B8-CD2C-40DD-9FAF-F02E250F6DB7}"/>
              </a:ext>
            </a:extLst>
          </p:cNvPr>
          <p:cNvSpPr/>
          <p:nvPr/>
        </p:nvSpPr>
        <p:spPr>
          <a:xfrm>
            <a:off x="3583224" y="3728851"/>
            <a:ext cx="25922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Средняя энергия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37">
            <a:extLst>
              <a:ext uri="{FF2B5EF4-FFF2-40B4-BE49-F238E27FC236}">
                <a16:creationId xmlns="" xmlns:a16="http://schemas.microsoft.com/office/drawing/2014/main" id="{DA344C47-7890-482F-8D3B-8E7D854B929E}"/>
              </a:ext>
            </a:extLst>
          </p:cNvPr>
          <p:cNvSpPr/>
          <p:nvPr/>
        </p:nvSpPr>
        <p:spPr>
          <a:xfrm>
            <a:off x="3569360" y="2645696"/>
            <a:ext cx="25922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Средний квадрат энергии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4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4462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Распределение Максвелла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9" name="Прямоугольник 37"/>
          <p:cNvSpPr/>
          <p:nvPr/>
        </p:nvSpPr>
        <p:spPr>
          <a:xfrm>
            <a:off x="2145911" y="980728"/>
            <a:ext cx="425381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>
                <a:latin typeface="Arial" pitchFamily="34" charset="0"/>
                <a:cs typeface="Arial" pitchFamily="34" charset="0"/>
              </a:rPr>
              <a:t>Система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с постоянной энергией – идеальный газ в ящике с адиабатическими стенками </a:t>
            </a:r>
          </a:p>
          <a:p>
            <a:pPr algn="just"/>
            <a:r>
              <a:rPr lang="ru-RU" sz="2200" b="1" dirty="0">
                <a:latin typeface="Arial" pitchFamily="34" charset="0"/>
                <a:cs typeface="Arial" pitchFamily="34" charset="0"/>
              </a:rPr>
              <a:t>Подсистема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– одна выделенная молекула газа 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5177590"/>
              </p:ext>
            </p:extLst>
          </p:nvPr>
        </p:nvGraphicFramePr>
        <p:xfrm>
          <a:off x="1124808" y="4077652"/>
          <a:ext cx="3651251" cy="123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77" name="Equation" r:id="rId3" imgW="1459866" imgH="495085" progId="Equation.DSMT4">
                  <p:embed/>
                </p:oleObj>
              </mc:Choice>
              <mc:Fallback>
                <p:oleObj name="Equation" r:id="rId3" imgW="1459866" imgH="495085" progId="Equation.DSMT4">
                  <p:embed/>
                  <p:pic>
                    <p:nvPicPr>
                      <p:cNvPr id="0" name="Picture 10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4808" y="4077652"/>
                        <a:ext cx="3651251" cy="1238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2450" name="Picture 2" descr="C:\documents\CondMatter\Molecule\LecturePPT\fig_im\Maxwel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911" y="863902"/>
            <a:ext cx="2437577" cy="3040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03705" y="1024093"/>
            <a:ext cx="2042206" cy="20142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val 12"/>
          <p:cNvSpPr/>
          <p:nvPr/>
        </p:nvSpPr>
        <p:spPr>
          <a:xfrm>
            <a:off x="474149" y="2261995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Oval 13"/>
          <p:cNvSpPr/>
          <p:nvPr/>
        </p:nvSpPr>
        <p:spPr>
          <a:xfrm>
            <a:off x="1615873" y="170861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val 14"/>
          <p:cNvSpPr/>
          <p:nvPr/>
        </p:nvSpPr>
        <p:spPr>
          <a:xfrm>
            <a:off x="474150" y="132351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15"/>
          <p:cNvSpPr/>
          <p:nvPr/>
        </p:nvSpPr>
        <p:spPr>
          <a:xfrm>
            <a:off x="789493" y="253430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val 16"/>
          <p:cNvSpPr/>
          <p:nvPr/>
        </p:nvSpPr>
        <p:spPr>
          <a:xfrm>
            <a:off x="996552" y="188086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Oval 19"/>
          <p:cNvSpPr/>
          <p:nvPr/>
        </p:nvSpPr>
        <p:spPr>
          <a:xfrm>
            <a:off x="1196017" y="1323515"/>
            <a:ext cx="199465" cy="18348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37"/>
          <p:cNvSpPr/>
          <p:nvPr/>
        </p:nvSpPr>
        <p:spPr>
          <a:xfrm>
            <a:off x="179512" y="3212976"/>
            <a:ext cx="571172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>
                <a:latin typeface="Arial" pitchFamily="34" charset="0"/>
                <a:cs typeface="Arial" pitchFamily="34" charset="0"/>
              </a:rPr>
              <a:t>Плотность состояний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– число состояний в 6-мерном пространстве координат и импульсов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6632455"/>
              </p:ext>
            </p:extLst>
          </p:nvPr>
        </p:nvGraphicFramePr>
        <p:xfrm>
          <a:off x="179512" y="5441927"/>
          <a:ext cx="269875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78" name="Equation" r:id="rId6" imgW="1079032" imgH="241195" progId="Equation.DSMT4">
                  <p:embed/>
                </p:oleObj>
              </mc:Choice>
              <mc:Fallback>
                <p:oleObj name="Equation" r:id="rId6" imgW="1079032" imgH="241195" progId="Equation.DSMT4">
                  <p:embed/>
                  <p:pic>
                    <p:nvPicPr>
                      <p:cNvPr id="0" name="Picture 10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5441927"/>
                        <a:ext cx="2698750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Прямоугольник 37"/>
          <p:cNvSpPr/>
          <p:nvPr/>
        </p:nvSpPr>
        <p:spPr>
          <a:xfrm>
            <a:off x="2915816" y="5317881"/>
            <a:ext cx="6120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Выделенный фазовый объем в 6-мерном пространстве координат и импульсов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5926299"/>
              </p:ext>
            </p:extLst>
          </p:nvPr>
        </p:nvGraphicFramePr>
        <p:xfrm>
          <a:off x="821052" y="6093296"/>
          <a:ext cx="114300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79" name="Equation" r:id="rId8" imgW="457200" imgH="279400" progId="Equation.DSMT4">
                  <p:embed/>
                </p:oleObj>
              </mc:Choice>
              <mc:Fallback>
                <p:oleObj name="Equation" r:id="rId8" imgW="457200" imgH="279400" progId="Equation.DSMT4">
                  <p:embed/>
                  <p:pic>
                    <p:nvPicPr>
                      <p:cNvPr id="0" name="Picture 10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1052" y="6093296"/>
                        <a:ext cx="1143000" cy="69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Прямоугольник 37"/>
          <p:cNvSpPr/>
          <p:nvPr/>
        </p:nvSpPr>
        <p:spPr>
          <a:xfrm>
            <a:off x="2915816" y="6087322"/>
            <a:ext cx="6120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Фазовый объем, занимаемый одной молекулой 6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-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мерном фазовом пространстве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399730" y="4008546"/>
            <a:ext cx="258785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Джеймс Клерк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Максвелл</a:t>
            </a: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vi-VN" sz="1600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англ</a:t>
            </a:r>
            <a:r>
              <a:rPr lang="vi-VN" sz="1600" dirty="0">
                <a:latin typeface="Arial" pitchFamily="34" charset="0"/>
                <a:cs typeface="Arial" pitchFamily="34" charset="0"/>
              </a:rPr>
              <a:t>. </a:t>
            </a:r>
            <a:r>
              <a:rPr lang="en-US" sz="1600" i="1" dirty="0">
                <a:latin typeface="Arial" pitchFamily="34" charset="0"/>
                <a:cs typeface="Arial" pitchFamily="34" charset="0"/>
              </a:rPr>
              <a:t>James Clerk Maxwell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,</a:t>
            </a:r>
            <a:r>
              <a:rPr lang="ru-RU" sz="16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1831</a:t>
            </a:r>
            <a:r>
              <a:rPr lang="vi-VN" sz="1600" dirty="0">
                <a:latin typeface="Arial" pitchFamily="34" charset="0"/>
                <a:cs typeface="Arial" pitchFamily="34" charset="0"/>
              </a:rPr>
              <a:t> </a:t>
            </a:r>
            <a:r>
              <a:rPr lang="vi-VN" sz="1600" dirty="0" smtClean="0">
                <a:latin typeface="Arial" pitchFamily="34" charset="0"/>
                <a:cs typeface="Arial" pitchFamily="34" charset="0"/>
              </a:rPr>
              <a:t>—</a:t>
            </a:r>
            <a:r>
              <a:rPr lang="en-US" sz="160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smtClean="0">
                <a:latin typeface="Arial" pitchFamily="34" charset="0"/>
                <a:cs typeface="Arial" pitchFamily="34" charset="0"/>
              </a:rPr>
              <a:t>1879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3964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42286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Распределение Максвелла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3" name="Прямоугольник 37"/>
          <p:cNvSpPr/>
          <p:nvPr/>
        </p:nvSpPr>
        <p:spPr>
          <a:xfrm>
            <a:off x="258992" y="2204864"/>
            <a:ext cx="85614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В идеальном газе в отсутствии внешних полей молекула обладает только кинетической энергией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1554739"/>
              </p:ext>
            </p:extLst>
          </p:nvPr>
        </p:nvGraphicFramePr>
        <p:xfrm>
          <a:off x="71438" y="981075"/>
          <a:ext cx="8699500" cy="123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318" name="Equation" r:id="rId3" imgW="3479800" imgH="495300" progId="Equation.DSMT4">
                  <p:embed/>
                </p:oleObj>
              </mc:Choice>
              <mc:Fallback>
                <p:oleObj name="Equation" r:id="rId3" imgW="3479800" imgH="495300" progId="Equation.DSMT4">
                  <p:embed/>
                  <p:pic>
                    <p:nvPicPr>
                      <p:cNvPr id="0" name="Picture 24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981075"/>
                        <a:ext cx="8699500" cy="1238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5766569"/>
              </p:ext>
            </p:extLst>
          </p:nvPr>
        </p:nvGraphicFramePr>
        <p:xfrm>
          <a:off x="2771800" y="4314560"/>
          <a:ext cx="14605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319" name="Equation" r:id="rId5" imgW="583947" imgH="228501" progId="Equation.DSMT4">
                  <p:embed/>
                </p:oleObj>
              </mc:Choice>
              <mc:Fallback>
                <p:oleObj name="Equation" r:id="rId5" imgW="583947" imgH="228501" progId="Equation.DSMT4">
                  <p:embed/>
                  <p:pic>
                    <p:nvPicPr>
                      <p:cNvPr id="0" name="Picture 249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4314560"/>
                        <a:ext cx="146050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4157839"/>
              </p:ext>
            </p:extLst>
          </p:nvPr>
        </p:nvGraphicFramePr>
        <p:xfrm>
          <a:off x="593075" y="6106978"/>
          <a:ext cx="206375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320" name="Equation" r:id="rId7" imgW="825500" imgH="279400" progId="Equation.DSMT4">
                  <p:embed/>
                </p:oleObj>
              </mc:Choice>
              <mc:Fallback>
                <p:oleObj name="Equation" r:id="rId7" imgW="825500" imgH="279400" progId="Equation.DSMT4">
                  <p:embed/>
                  <p:pic>
                    <p:nvPicPr>
                      <p:cNvPr id="0" name="Picture 24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075" y="6106978"/>
                        <a:ext cx="2063750" cy="69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Прямоугольник 37"/>
          <p:cNvSpPr/>
          <p:nvPr/>
        </p:nvSpPr>
        <p:spPr>
          <a:xfrm>
            <a:off x="288033" y="5149294"/>
            <a:ext cx="84604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Т.к. энергия от координат не зависит, то интегрирование вероятности по координатам дает просто объем ящика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8215940"/>
              </p:ext>
            </p:extLst>
          </p:nvPr>
        </p:nvGraphicFramePr>
        <p:xfrm>
          <a:off x="258992" y="3068960"/>
          <a:ext cx="828675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321" name="Equation" r:id="rId9" imgW="3314700" imgH="431800" progId="Equation.DSMT4">
                  <p:embed/>
                </p:oleObj>
              </mc:Choice>
              <mc:Fallback>
                <p:oleObj name="Equation" r:id="rId9" imgW="3314700" imgH="431800" progId="Equation.DSMT4">
                  <p:embed/>
                  <p:pic>
                    <p:nvPicPr>
                      <p:cNvPr id="0" name="Picture 24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992" y="3068960"/>
                        <a:ext cx="8286750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405517"/>
              </p:ext>
            </p:extLst>
          </p:nvPr>
        </p:nvGraphicFramePr>
        <p:xfrm>
          <a:off x="4716016" y="4299206"/>
          <a:ext cx="149225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322" name="Equation" r:id="rId11" imgW="596900" imgH="241300" progId="Equation.DSMT4">
                  <p:embed/>
                </p:oleObj>
              </mc:Choice>
              <mc:Fallback>
                <p:oleObj name="Equation" r:id="rId11" imgW="596900" imgH="241300" progId="Equation.DSMT4">
                  <p:embed/>
                  <p:pic>
                    <p:nvPicPr>
                      <p:cNvPr id="0" name="Picture 24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4299206"/>
                        <a:ext cx="1492250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303164"/>
              </p:ext>
            </p:extLst>
          </p:nvPr>
        </p:nvGraphicFramePr>
        <p:xfrm>
          <a:off x="6714282" y="4303969"/>
          <a:ext cx="14287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323" name="Equation" r:id="rId13" imgW="571252" imgH="228501" progId="Equation.DSMT4">
                  <p:embed/>
                </p:oleObj>
              </mc:Choice>
              <mc:Fallback>
                <p:oleObj name="Equation" r:id="rId13" imgW="571252" imgH="228501" progId="Equation.DSMT4">
                  <p:embed/>
                  <p:pic>
                    <p:nvPicPr>
                      <p:cNvPr id="0" name="Picture 24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4282" y="4303969"/>
                        <a:ext cx="142875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8430809"/>
              </p:ext>
            </p:extLst>
          </p:nvPr>
        </p:nvGraphicFramePr>
        <p:xfrm>
          <a:off x="4024977" y="6085398"/>
          <a:ext cx="403225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324" name="Equation" r:id="rId15" imgW="1612900" imgH="279400" progId="Equation.DSMT4">
                  <p:embed/>
                </p:oleObj>
              </mc:Choice>
              <mc:Fallback>
                <p:oleObj name="Equation" r:id="rId15" imgW="1612900" imgH="279400" progId="Equation.DSMT4">
                  <p:embed/>
                  <p:pic>
                    <p:nvPicPr>
                      <p:cNvPr id="0" name="Picture 24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4977" y="6085398"/>
                        <a:ext cx="4032250" cy="69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>
            <a:extLst>
              <a:ext uri="{FF2B5EF4-FFF2-40B4-BE49-F238E27FC236}">
                <a16:creationId xmlns="" xmlns:a16="http://schemas.microsoft.com/office/drawing/2014/main" id="{15782C53-2331-4D5D-97BA-166899073F5D}"/>
              </a:ext>
            </a:extLst>
          </p:cNvPr>
          <p:cNvSpPr/>
          <p:nvPr/>
        </p:nvSpPr>
        <p:spPr>
          <a:xfrm>
            <a:off x="341357" y="4213753"/>
            <a:ext cx="226412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Компоненты импульса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37">
            <a:extLst>
              <a:ext uri="{FF2B5EF4-FFF2-40B4-BE49-F238E27FC236}">
                <a16:creationId xmlns="" xmlns:a16="http://schemas.microsoft.com/office/drawing/2014/main" id="{0DDBFA03-3797-470C-94B0-3DD99A36B51E}"/>
              </a:ext>
            </a:extLst>
          </p:cNvPr>
          <p:cNvSpPr/>
          <p:nvPr/>
        </p:nvSpPr>
        <p:spPr>
          <a:xfrm>
            <a:off x="71438" y="773143"/>
            <a:ext cx="3600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Распределение Гиббса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00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37"/>
          <p:cNvSpPr/>
          <p:nvPr/>
        </p:nvSpPr>
        <p:spPr>
          <a:xfrm>
            <a:off x="4139952" y="5478202"/>
            <a:ext cx="44999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Шаровой слой  от    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до 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4462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Распределение Максвелла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3" name="Прямоугольник 37"/>
          <p:cNvSpPr/>
          <p:nvPr/>
        </p:nvSpPr>
        <p:spPr>
          <a:xfrm>
            <a:off x="2019375" y="885164"/>
            <a:ext cx="485372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Переход от импульсов к скорости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37"/>
          <p:cNvSpPr/>
          <p:nvPr/>
        </p:nvSpPr>
        <p:spPr>
          <a:xfrm>
            <a:off x="252028" y="4581128"/>
            <a:ext cx="84604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В пределах шарового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слоя модуль скорости и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энергия практически не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меняются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7893835"/>
              </p:ext>
            </p:extLst>
          </p:nvPr>
        </p:nvGraphicFramePr>
        <p:xfrm>
          <a:off x="827584" y="2309242"/>
          <a:ext cx="161925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305" name="Equation" r:id="rId3" imgW="647700" imgH="419100" progId="Equation.DSMT4">
                  <p:embed/>
                </p:oleObj>
              </mc:Choice>
              <mc:Fallback>
                <p:oleObj name="Equation" r:id="rId3" imgW="647700" imgH="419100" progId="Equation.DSMT4">
                  <p:embed/>
                  <p:pic>
                    <p:nvPicPr>
                      <p:cNvPr id="0" name="Picture 17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2309242"/>
                        <a:ext cx="1619250" cy="1047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9826765"/>
              </p:ext>
            </p:extLst>
          </p:nvPr>
        </p:nvGraphicFramePr>
        <p:xfrm>
          <a:off x="556864" y="1484784"/>
          <a:ext cx="777875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306" name="Equation" r:id="rId5" imgW="3111500" imgH="279400" progId="Equation.DSMT4">
                  <p:embed/>
                </p:oleObj>
              </mc:Choice>
              <mc:Fallback>
                <p:oleObj name="Equation" r:id="rId5" imgW="3111500" imgH="279400" progId="Equation.DSMT4">
                  <p:embed/>
                  <p:pic>
                    <p:nvPicPr>
                      <p:cNvPr id="0" name="Picture 17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864" y="1484784"/>
                        <a:ext cx="7778750" cy="69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2" descr="C:\Users\Pierre\Downloads\lecutre\03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864" y="2170557"/>
            <a:ext cx="5427464" cy="235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6163557"/>
              </p:ext>
            </p:extLst>
          </p:nvPr>
        </p:nvGraphicFramePr>
        <p:xfrm>
          <a:off x="157756" y="5385461"/>
          <a:ext cx="3619500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307" name="Equation" r:id="rId8" imgW="1447800" imgH="469900" progId="Equation.DSMT4">
                  <p:embed/>
                </p:oleObj>
              </mc:Choice>
              <mc:Fallback>
                <p:oleObj name="Equation" r:id="rId8" imgW="1447800" imgH="469900" progId="Equation.DSMT4">
                  <p:embed/>
                  <p:pic>
                    <p:nvPicPr>
                      <p:cNvPr id="0" name="Picture 17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756" y="5385461"/>
                        <a:ext cx="3619500" cy="1174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215271"/>
              </p:ext>
            </p:extLst>
          </p:nvPr>
        </p:nvGraphicFramePr>
        <p:xfrm>
          <a:off x="6652289" y="5540474"/>
          <a:ext cx="262662" cy="321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308" name="Equation" r:id="rId10" imgW="114201" imgH="139579" progId="Equation.DSMT4">
                  <p:embed/>
                </p:oleObj>
              </mc:Choice>
              <mc:Fallback>
                <p:oleObj name="Equation" r:id="rId10" imgW="114201" imgH="139579" progId="Equation.DSMT4">
                  <p:embed/>
                  <p:pic>
                    <p:nvPicPr>
                      <p:cNvPr id="0" name="Picture 17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2289" y="5540474"/>
                        <a:ext cx="262662" cy="3210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6707205"/>
              </p:ext>
            </p:extLst>
          </p:nvPr>
        </p:nvGraphicFramePr>
        <p:xfrm>
          <a:off x="7483449" y="5445224"/>
          <a:ext cx="904726" cy="408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309" name="Equation" r:id="rId12" imgW="393359" imgH="177646" progId="Equation.DSMT4">
                  <p:embed/>
                </p:oleObj>
              </mc:Choice>
              <mc:Fallback>
                <p:oleObj name="Equation" r:id="rId12" imgW="393359" imgH="177646" progId="Equation.DSMT4">
                  <p:embed/>
                  <p:pic>
                    <p:nvPicPr>
                      <p:cNvPr id="0" name="Picture 17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3449" y="5445224"/>
                        <a:ext cx="904726" cy="4085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37"/>
          <p:cNvSpPr/>
          <p:nvPr/>
        </p:nvSpPr>
        <p:spPr>
          <a:xfrm>
            <a:off x="267251" y="3284984"/>
            <a:ext cx="322462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Кинетическая энергия зависит только от модуля скорости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37">
            <a:extLst>
              <a:ext uri="{FF2B5EF4-FFF2-40B4-BE49-F238E27FC236}">
                <a16:creationId xmlns="" xmlns:a16="http://schemas.microsoft.com/office/drawing/2014/main" id="{83C4FC13-24DA-445D-B543-B90C0F2F0587}"/>
              </a:ext>
            </a:extLst>
          </p:cNvPr>
          <p:cNvSpPr/>
          <p:nvPr/>
        </p:nvSpPr>
        <p:spPr>
          <a:xfrm>
            <a:off x="4139952" y="5888873"/>
            <a:ext cx="43204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Площадь              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толщина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" name="Object 18">
            <a:extLst>
              <a:ext uri="{FF2B5EF4-FFF2-40B4-BE49-F238E27FC236}">
                <a16:creationId xmlns="" xmlns:a16="http://schemas.microsoft.com/office/drawing/2014/main" id="{7D7F3A22-07BC-47CC-B8D4-C404350CDC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9270072"/>
              </p:ext>
            </p:extLst>
          </p:nvPr>
        </p:nvGraphicFramePr>
        <p:xfrm>
          <a:off x="5487280" y="5842845"/>
          <a:ext cx="788256" cy="4669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310" name="Equation" r:id="rId14" imgW="342720" imgH="203040" progId="Equation.DSMT4">
                  <p:embed/>
                </p:oleObj>
              </mc:Choice>
              <mc:Fallback>
                <p:oleObj name="Equation" r:id="rId14" imgW="342720" imgH="203040" progId="Equation.DSMT4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7280" y="5842845"/>
                        <a:ext cx="788256" cy="4669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="" xmlns:a16="http://schemas.microsoft.com/office/drawing/2014/main" id="{7D834F3C-9429-492A-8D64-06B4E0E797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9112565"/>
              </p:ext>
            </p:extLst>
          </p:nvPr>
        </p:nvGraphicFramePr>
        <p:xfrm>
          <a:off x="7884368" y="5888873"/>
          <a:ext cx="438012" cy="4082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311" name="Equation" r:id="rId16" imgW="190440" imgH="177480" progId="Equation.DSMT4">
                  <p:embed/>
                </p:oleObj>
              </mc:Choice>
              <mc:Fallback>
                <p:oleObj name="Equation" r:id="rId16" imgW="190440" imgH="177480" progId="Equation.DSMT4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4368" y="5888873"/>
                        <a:ext cx="438012" cy="4082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Прямоугольник 37">
            <a:extLst>
              <a:ext uri="{FF2B5EF4-FFF2-40B4-BE49-F238E27FC236}">
                <a16:creationId xmlns="" xmlns:a16="http://schemas.microsoft.com/office/drawing/2014/main" id="{A4CE08AA-BA59-4596-9DFE-28654829D6BD}"/>
              </a:ext>
            </a:extLst>
          </p:cNvPr>
          <p:cNvSpPr/>
          <p:nvPr/>
        </p:nvSpPr>
        <p:spPr>
          <a:xfrm>
            <a:off x="4139952" y="6319760"/>
            <a:ext cx="1800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Объем слоя 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5" name="Object 24">
            <a:extLst>
              <a:ext uri="{FF2B5EF4-FFF2-40B4-BE49-F238E27FC236}">
                <a16:creationId xmlns="" xmlns:a16="http://schemas.microsoft.com/office/drawing/2014/main" id="{7D7F3A22-07BC-47CC-B8D4-C404350CDC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9447704"/>
              </p:ext>
            </p:extLst>
          </p:nvPr>
        </p:nvGraphicFramePr>
        <p:xfrm>
          <a:off x="6012160" y="6266988"/>
          <a:ext cx="113665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312" name="Equation" r:id="rId18" imgW="495000" imgH="203040" progId="Equation.DSMT4">
                  <p:embed/>
                </p:oleObj>
              </mc:Choice>
              <mc:Fallback>
                <p:oleObj name="Equation" r:id="rId18" imgW="4950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6266988"/>
                        <a:ext cx="113665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488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4462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Распределение Максвелла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3" name="Прямоугольник 37"/>
          <p:cNvSpPr/>
          <p:nvPr/>
        </p:nvSpPr>
        <p:spPr>
          <a:xfrm>
            <a:off x="467544" y="872952"/>
            <a:ext cx="84249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Промежуточное выражение для вероятности, того, что скорость молекулы лежит в интервале от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v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до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v + dv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37"/>
          <p:cNvSpPr/>
          <p:nvPr/>
        </p:nvSpPr>
        <p:spPr>
          <a:xfrm>
            <a:off x="179512" y="2819035"/>
            <a:ext cx="87849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Нахождение константы нормировки – интегрирование по всем возможным скоростям: формально от 0 до 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5877913"/>
              </p:ext>
            </p:extLst>
          </p:nvPr>
        </p:nvGraphicFramePr>
        <p:xfrm>
          <a:off x="65088" y="1643063"/>
          <a:ext cx="9113837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140" name="Equation" r:id="rId3" imgW="3962400" imgH="482600" progId="Equation.DSMT4">
                  <p:embed/>
                </p:oleObj>
              </mc:Choice>
              <mc:Fallback>
                <p:oleObj name="Equation" r:id="rId3" imgW="3962400" imgH="482600" progId="Equation.DSMT4">
                  <p:embed/>
                  <p:pic>
                    <p:nvPicPr>
                      <p:cNvPr id="0" name="Picture 14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88" y="1643063"/>
                        <a:ext cx="9113837" cy="1108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081081"/>
              </p:ext>
            </p:extLst>
          </p:nvPr>
        </p:nvGraphicFramePr>
        <p:xfrm>
          <a:off x="65088" y="5426292"/>
          <a:ext cx="4833576" cy="11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141" name="Equation" r:id="rId5" imgW="2197100" imgH="508000" progId="Equation.DSMT4">
                  <p:embed/>
                </p:oleObj>
              </mc:Choice>
              <mc:Fallback>
                <p:oleObj name="Equation" r:id="rId5" imgW="2197100" imgH="508000" progId="Equation.DSMT4">
                  <p:embed/>
                  <p:pic>
                    <p:nvPicPr>
                      <p:cNvPr id="0" name="Picture 14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88" y="5426292"/>
                        <a:ext cx="4833576" cy="111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0544909"/>
              </p:ext>
            </p:extLst>
          </p:nvPr>
        </p:nvGraphicFramePr>
        <p:xfrm>
          <a:off x="935037" y="3763509"/>
          <a:ext cx="7273925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142" name="Equation" r:id="rId7" imgW="3162300" imgH="482600" progId="Equation.DSMT4">
                  <p:embed/>
                </p:oleObj>
              </mc:Choice>
              <mc:Fallback>
                <p:oleObj name="Equation" r:id="rId7" imgW="3162300" imgH="482600" progId="Equation.DSMT4">
                  <p:embed/>
                  <p:pic>
                    <p:nvPicPr>
                      <p:cNvPr id="0" name="Picture 14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5037" y="3763509"/>
                        <a:ext cx="7273925" cy="1108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21799"/>
              </p:ext>
            </p:extLst>
          </p:nvPr>
        </p:nvGraphicFramePr>
        <p:xfrm>
          <a:off x="5528000" y="5395625"/>
          <a:ext cx="3436488" cy="1061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143" name="Equation" r:id="rId9" imgW="1562100" imgH="482600" progId="Equation.DSMT4">
                  <p:embed/>
                </p:oleObj>
              </mc:Choice>
              <mc:Fallback>
                <p:oleObj name="Equation" r:id="rId9" imgW="1562100" imgH="482600" progId="Equation.DSMT4">
                  <p:embed/>
                  <p:pic>
                    <p:nvPicPr>
                      <p:cNvPr id="0" name="Picture 14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8000" y="5395625"/>
                        <a:ext cx="3436488" cy="1061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="" xmlns:a16="http://schemas.microsoft.com/office/drawing/2014/main" id="{C279ECFA-0BB6-4BF8-ACA6-BFF6E9C6E5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7184549"/>
              </p:ext>
            </p:extLst>
          </p:nvPr>
        </p:nvGraphicFramePr>
        <p:xfrm>
          <a:off x="5940152" y="3249418"/>
          <a:ext cx="350837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144" name="Equation" r:id="rId11" imgW="152280" imgH="126720" progId="Equation.DSMT4">
                  <p:embed/>
                </p:oleObj>
              </mc:Choice>
              <mc:Fallback>
                <p:oleObj name="Equation" r:id="rId11" imgW="152280" imgH="126720" progId="Equation.DSMT4">
                  <p:embed/>
                  <p:pic>
                    <p:nvPicPr>
                      <p:cNvPr id="19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3249418"/>
                        <a:ext cx="350837" cy="29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37">
            <a:extLst>
              <a:ext uri="{FF2B5EF4-FFF2-40B4-BE49-F238E27FC236}">
                <a16:creationId xmlns="" xmlns:a16="http://schemas.microsoft.com/office/drawing/2014/main" id="{EC8BFB4A-FAE8-4729-9979-1F9A9CE0B24B}"/>
              </a:ext>
            </a:extLst>
          </p:cNvPr>
          <p:cNvSpPr/>
          <p:nvPr/>
        </p:nvSpPr>
        <p:spPr>
          <a:xfrm>
            <a:off x="211770" y="4959429"/>
            <a:ext cx="427047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Интеграл типа Пуассоновского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01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4462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Распределение Максвелла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3" name="Прямоугольник 37"/>
          <p:cNvSpPr/>
          <p:nvPr/>
        </p:nvSpPr>
        <p:spPr>
          <a:xfrm>
            <a:off x="467544" y="872952"/>
            <a:ext cx="84249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Итоговое выражение для вероятности, того, что скорость молекулы лежит в интервале от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v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до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v + dv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37"/>
          <p:cNvSpPr/>
          <p:nvPr/>
        </p:nvSpPr>
        <p:spPr>
          <a:xfrm>
            <a:off x="288033" y="3415219"/>
            <a:ext cx="860444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Если в ящике </a:t>
            </a:r>
            <a:r>
              <a:rPr lang="en-US" sz="2200" i="1" dirty="0">
                <a:latin typeface="Arial" pitchFamily="34" charset="0"/>
                <a:cs typeface="Arial" pitchFamily="34" charset="0"/>
              </a:rPr>
              <a:t>N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молекул, тогда </a:t>
            </a:r>
            <a:r>
              <a:rPr lang="en-US" sz="2200" dirty="0" err="1">
                <a:latin typeface="Arial" pitchFamily="34" charset="0"/>
                <a:cs typeface="Arial" pitchFamily="34" charset="0"/>
              </a:rPr>
              <a:t>d</a:t>
            </a:r>
            <a:r>
              <a:rPr lang="en-US" sz="2200" i="1" dirty="0" err="1">
                <a:latin typeface="Arial" pitchFamily="34" charset="0"/>
                <a:cs typeface="Arial" pitchFamily="34" charset="0"/>
              </a:rPr>
              <a:t>N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молекул имеют скорость в интервале от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v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до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v + dv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3699822"/>
              </p:ext>
            </p:extLst>
          </p:nvPr>
        </p:nvGraphicFramePr>
        <p:xfrm>
          <a:off x="1599878" y="1916832"/>
          <a:ext cx="5813425" cy="113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268" name="Equation" r:id="rId3" imgW="2527300" imgH="495300" progId="Equation.DSMT4">
                  <p:embed/>
                </p:oleObj>
              </mc:Choice>
              <mc:Fallback>
                <p:oleObj name="Equation" r:id="rId3" imgW="2527300" imgH="495300" progId="Equation.DSMT4">
                  <p:embed/>
                  <p:pic>
                    <p:nvPicPr>
                      <p:cNvPr id="0" name="Picture 7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9878" y="1916832"/>
                        <a:ext cx="5813425" cy="1138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3607836"/>
              </p:ext>
            </p:extLst>
          </p:nvPr>
        </p:nvGraphicFramePr>
        <p:xfrm>
          <a:off x="874650" y="4489299"/>
          <a:ext cx="7215188" cy="1138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269" name="Equation" r:id="rId5" imgW="3136900" imgH="495300" progId="Equation.DSMT4">
                  <p:embed/>
                </p:oleObj>
              </mc:Choice>
              <mc:Fallback>
                <p:oleObj name="Equation" r:id="rId5" imgW="3136900" imgH="495300" progId="Equation.DSMT4">
                  <p:embed/>
                  <p:pic>
                    <p:nvPicPr>
                      <p:cNvPr id="0" name="Picture 7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4650" y="4489299"/>
                        <a:ext cx="7215188" cy="1138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942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4462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Кинетическое определение температуры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3" name="Прямоугольник 37"/>
          <p:cNvSpPr/>
          <p:nvPr/>
        </p:nvSpPr>
        <p:spPr>
          <a:xfrm>
            <a:off x="467544" y="872952"/>
            <a:ext cx="84249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Каков смысл параметра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      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из распределения Гиббса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?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37"/>
          <p:cNvSpPr/>
          <p:nvPr/>
        </p:nvSpPr>
        <p:spPr>
          <a:xfrm>
            <a:off x="288034" y="3068960"/>
            <a:ext cx="86044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Тогда если принять определение абсолютной температуры как меры средней кинетической энергии молекул идеального газа: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4508745"/>
              </p:ext>
            </p:extLst>
          </p:nvPr>
        </p:nvGraphicFramePr>
        <p:xfrm>
          <a:off x="800100" y="1671638"/>
          <a:ext cx="7361238" cy="1138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490" name="Equation" r:id="rId3" imgW="3200400" imgH="495000" progId="Equation.DSMT4">
                  <p:embed/>
                </p:oleObj>
              </mc:Choice>
              <mc:Fallback>
                <p:oleObj name="Equation" r:id="rId3" imgW="3200400" imgH="495000" progId="Equation.DSMT4">
                  <p:embed/>
                  <p:pic>
                    <p:nvPicPr>
                      <p:cNvPr id="0" name="Picture 17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" y="1671638"/>
                        <a:ext cx="7361238" cy="1138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5709197"/>
              </p:ext>
            </p:extLst>
          </p:nvPr>
        </p:nvGraphicFramePr>
        <p:xfrm>
          <a:off x="3835416" y="925654"/>
          <a:ext cx="304536" cy="406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491" name="Equation" r:id="rId5" imgW="152268" imgH="203024" progId="Equation.DSMT4">
                  <p:embed/>
                </p:oleObj>
              </mc:Choice>
              <mc:Fallback>
                <p:oleObj name="Equation" r:id="rId5" imgW="152268" imgH="203024" progId="Equation.DSMT4">
                  <p:embed/>
                  <p:pic>
                    <p:nvPicPr>
                      <p:cNvPr id="0" name="Picture 17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5416" y="925654"/>
                        <a:ext cx="304536" cy="4060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202720"/>
              </p:ext>
            </p:extLst>
          </p:nvPr>
        </p:nvGraphicFramePr>
        <p:xfrm>
          <a:off x="1793875" y="4048125"/>
          <a:ext cx="1752600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492" name="Equation" r:id="rId7" imgW="761760" imgH="444240" progId="Equation.DSMT4">
                  <p:embed/>
                </p:oleObj>
              </mc:Choice>
              <mc:Fallback>
                <p:oleObj name="Equation" r:id="rId7" imgW="761760" imgH="444240" progId="Equation.DSMT4">
                  <p:embed/>
                  <p:pic>
                    <p:nvPicPr>
                      <p:cNvPr id="0" name="Picture 17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75" y="4048125"/>
                        <a:ext cx="1752600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8559423"/>
              </p:ext>
            </p:extLst>
          </p:nvPr>
        </p:nvGraphicFramePr>
        <p:xfrm>
          <a:off x="4586288" y="4035847"/>
          <a:ext cx="3160712" cy="1049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493" name="Equation" r:id="rId9" imgW="1384300" imgH="457200" progId="Equation.DSMT4">
                  <p:embed/>
                </p:oleObj>
              </mc:Choice>
              <mc:Fallback>
                <p:oleObj name="Equation" r:id="rId9" imgW="1384300" imgH="457200" progId="Equation.DSMT4">
                  <p:embed/>
                  <p:pic>
                    <p:nvPicPr>
                      <p:cNvPr id="0" name="Picture 17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6288" y="4035847"/>
                        <a:ext cx="3160712" cy="1049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8285564"/>
              </p:ext>
            </p:extLst>
          </p:nvPr>
        </p:nvGraphicFramePr>
        <p:xfrm>
          <a:off x="2977293" y="5209381"/>
          <a:ext cx="3009901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494" name="Equation" r:id="rId11" imgW="1308100" imgH="228600" progId="Equation.DSMT4">
                  <p:embed/>
                </p:oleObj>
              </mc:Choice>
              <mc:Fallback>
                <p:oleObj name="Equation" r:id="rId11" imgW="1308100" imgH="228600" progId="Equation.DSMT4">
                  <p:embed/>
                  <p:pic>
                    <p:nvPicPr>
                      <p:cNvPr id="0" name="Picture 17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7293" y="5209381"/>
                        <a:ext cx="3009901" cy="52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/>
          <p:cNvSpPr/>
          <p:nvPr/>
        </p:nvSpPr>
        <p:spPr>
          <a:xfrm>
            <a:off x="288033" y="5805264"/>
            <a:ext cx="86044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Постоянная Больцмана, связывающая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среднюю энергию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с градусом выбранной абсолютной шкалы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температур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91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85228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Распределение Максвелла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выраженное через абсолютную температуру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3" name="Прямоугольник 37"/>
          <p:cNvSpPr/>
          <p:nvPr/>
        </p:nvSpPr>
        <p:spPr>
          <a:xfrm>
            <a:off x="467544" y="1050528"/>
            <a:ext cx="84249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Итоговое выражение для вероятности, того, что скорость молекулы лежит в интервале от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v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до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v + dv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37"/>
          <p:cNvSpPr/>
          <p:nvPr/>
        </p:nvSpPr>
        <p:spPr>
          <a:xfrm>
            <a:off x="288033" y="3592795"/>
            <a:ext cx="86044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Если в ящике </a:t>
            </a:r>
            <a:r>
              <a:rPr lang="en-US" sz="2200" i="1" dirty="0">
                <a:latin typeface="Arial" pitchFamily="34" charset="0"/>
                <a:cs typeface="Arial" pitchFamily="34" charset="0"/>
              </a:rPr>
              <a:t>N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молекул, тогда </a:t>
            </a:r>
            <a:r>
              <a:rPr lang="en-US" sz="2200" dirty="0" err="1">
                <a:latin typeface="Arial" pitchFamily="34" charset="0"/>
                <a:cs typeface="Arial" pitchFamily="34" charset="0"/>
              </a:rPr>
              <a:t>d</a:t>
            </a:r>
            <a:r>
              <a:rPr lang="en-US" sz="2200" i="1" dirty="0" err="1">
                <a:latin typeface="Arial" pitchFamily="34" charset="0"/>
                <a:cs typeface="Arial" pitchFamily="34" charset="0"/>
              </a:rPr>
              <a:t>N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молекул имеют скорость в интервале от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v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до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v + dv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7879666"/>
              </p:ext>
            </p:extLst>
          </p:nvPr>
        </p:nvGraphicFramePr>
        <p:xfrm>
          <a:off x="987425" y="2093913"/>
          <a:ext cx="7038975" cy="1138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438" name="Equation" r:id="rId3" imgW="3060700" imgH="495300" progId="Equation.DSMT4">
                  <p:embed/>
                </p:oleObj>
              </mc:Choice>
              <mc:Fallback>
                <p:oleObj name="Equation" r:id="rId3" imgW="3060700" imgH="495300" progId="Equation.DSMT4">
                  <p:embed/>
                  <p:pic>
                    <p:nvPicPr>
                      <p:cNvPr id="0" name="Picture 6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7425" y="2093913"/>
                        <a:ext cx="7038975" cy="1138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711220"/>
              </p:ext>
            </p:extLst>
          </p:nvPr>
        </p:nvGraphicFramePr>
        <p:xfrm>
          <a:off x="947738" y="4667026"/>
          <a:ext cx="7069137" cy="113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439" name="Equation" r:id="rId5" imgW="3073400" imgH="495300" progId="Equation.DSMT4">
                  <p:embed/>
                </p:oleObj>
              </mc:Choice>
              <mc:Fallback>
                <p:oleObj name="Equation" r:id="rId5" imgW="3073400" imgH="495300" progId="Equation.DSMT4">
                  <p:embed/>
                  <p:pic>
                    <p:nvPicPr>
                      <p:cNvPr id="0" name="Picture 6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7738" y="4667026"/>
                        <a:ext cx="7069137" cy="1138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606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4462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Кривая плотности распределения Максвелла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4451997"/>
              </p:ext>
            </p:extLst>
          </p:nvPr>
        </p:nvGraphicFramePr>
        <p:xfrm>
          <a:off x="6016807" y="1891461"/>
          <a:ext cx="2894013" cy="5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448" name="Equation" r:id="rId3" imgW="1257300" imgH="241300" progId="Equation.DSMT4">
                  <p:embed/>
                </p:oleObj>
              </mc:Choice>
              <mc:Fallback>
                <p:oleObj name="Equation" r:id="rId3" imgW="1257300" imgH="241300" progId="Equation.DSMT4">
                  <p:embed/>
                  <p:pic>
                    <p:nvPicPr>
                      <p:cNvPr id="0" name="Picture 17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6807" y="1891461"/>
                        <a:ext cx="2894013" cy="554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2293088"/>
              </p:ext>
            </p:extLst>
          </p:nvPr>
        </p:nvGraphicFramePr>
        <p:xfrm>
          <a:off x="6057030" y="3429000"/>
          <a:ext cx="1546225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449" name="Equation" r:id="rId5" imgW="672516" imgH="177646" progId="Equation.DSMT4">
                  <p:embed/>
                </p:oleObj>
              </mc:Choice>
              <mc:Fallback>
                <p:oleObj name="Equation" r:id="rId5" imgW="672516" imgH="177646" progId="Equation.DSMT4">
                  <p:embed/>
                  <p:pic>
                    <p:nvPicPr>
                      <p:cNvPr id="0" name="Picture 17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7030" y="3429000"/>
                        <a:ext cx="1546225" cy="40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/>
          <p:cNvSpPr/>
          <p:nvPr/>
        </p:nvSpPr>
        <p:spPr>
          <a:xfrm>
            <a:off x="179513" y="5502975"/>
            <a:ext cx="8712968" cy="1107996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Вид кривой плотности распределения является следствием роста плотности состояний с ростом энергии с одной стороны и экспоненциальным уменьшением вероятности  с другой стороны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6" descr="D:\documentsECLbureau\CondMatter\Molecule\LecturePPT\fig_im\fig_Maxwell_singl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65" y="655849"/>
            <a:ext cx="5760640" cy="4799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5883729"/>
              </p:ext>
            </p:extLst>
          </p:nvPr>
        </p:nvGraphicFramePr>
        <p:xfrm>
          <a:off x="35496" y="844687"/>
          <a:ext cx="7588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450" name="Equation" r:id="rId8" imgW="330057" imgH="203112" progId="Equation.DSMT4">
                  <p:embed/>
                </p:oleObj>
              </mc:Choice>
              <mc:Fallback>
                <p:oleObj name="Equation" r:id="rId8" imgW="330057" imgH="203112" progId="Equation.DSMT4">
                  <p:embed/>
                  <p:pic>
                    <p:nvPicPr>
                      <p:cNvPr id="0" name="Picture 17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96" y="844687"/>
                        <a:ext cx="758825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6243404"/>
              </p:ext>
            </p:extLst>
          </p:nvPr>
        </p:nvGraphicFramePr>
        <p:xfrm>
          <a:off x="1967340" y="1279438"/>
          <a:ext cx="26416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451" name="Equation" r:id="rId10" imgW="1320480" imgH="469800" progId="Equation.DSMT4">
                  <p:embed/>
                </p:oleObj>
              </mc:Choice>
              <mc:Fallback>
                <p:oleObj name="Equation" r:id="rId10" imgW="1320480" imgH="469800" progId="Equation.DSMT4">
                  <p:embed/>
                  <p:pic>
                    <p:nvPicPr>
                      <p:cNvPr id="0" name="Picture 17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7340" y="1279438"/>
                        <a:ext cx="2641600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37"/>
          <p:cNvSpPr/>
          <p:nvPr/>
        </p:nvSpPr>
        <p:spPr>
          <a:xfrm>
            <a:off x="5950514" y="1429796"/>
            <a:ext cx="32215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М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олекулярный</a:t>
            </a:r>
            <a:r>
              <a:rPr lang="en-US" sz="2400" i="1" dirty="0" smtClean="0"/>
              <a:t>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азот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N</a:t>
            </a:r>
            <a:r>
              <a:rPr lang="en-US" sz="2200" baseline="-25000" dirty="0">
                <a:latin typeface="Arial" pitchFamily="34" charset="0"/>
                <a:cs typeface="Arial" pitchFamily="34" charset="0"/>
              </a:rPr>
              <a:t>2</a:t>
            </a:r>
            <a:endParaRPr lang="ru-RU" sz="2200" i="1" baseline="-25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6398913"/>
              </p:ext>
            </p:extLst>
          </p:nvPr>
        </p:nvGraphicFramePr>
        <p:xfrm>
          <a:off x="4682753" y="4293096"/>
          <a:ext cx="9620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452" name="Equation" r:id="rId12" imgW="418918" imgH="203112" progId="Equation.DSMT4">
                  <p:embed/>
                </p:oleObj>
              </mc:Choice>
              <mc:Fallback>
                <p:oleObj name="Equation" r:id="rId12" imgW="418918" imgH="203112" progId="Equation.DSMT4">
                  <p:embed/>
                  <p:pic>
                    <p:nvPicPr>
                      <p:cNvPr id="0" name="Picture 17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2753" y="4293096"/>
                        <a:ext cx="962025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37">
            <a:extLst>
              <a:ext uri="{FF2B5EF4-FFF2-40B4-BE49-F238E27FC236}">
                <a16:creationId xmlns="" xmlns:a16="http://schemas.microsoft.com/office/drawing/2014/main" id="{2245AF3F-58E5-4A10-BB7C-75AFD0A9C2E0}"/>
              </a:ext>
            </a:extLst>
          </p:cNvPr>
          <p:cNvSpPr/>
          <p:nvPr/>
        </p:nvSpPr>
        <p:spPr>
          <a:xfrm>
            <a:off x="6057030" y="1005947"/>
            <a:ext cx="218737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Пример:</a:t>
            </a:r>
          </a:p>
        </p:txBody>
      </p:sp>
      <p:sp>
        <p:nvSpPr>
          <p:cNvPr id="16" name="Прямоугольник 37">
            <a:extLst>
              <a:ext uri="{FF2B5EF4-FFF2-40B4-BE49-F238E27FC236}">
                <a16:creationId xmlns="" xmlns:a16="http://schemas.microsoft.com/office/drawing/2014/main" id="{A19A8F88-1E19-4BA5-81AA-71E960EDA57A}"/>
              </a:ext>
            </a:extLst>
          </p:cNvPr>
          <p:cNvSpPr/>
          <p:nvPr/>
        </p:nvSpPr>
        <p:spPr>
          <a:xfrm>
            <a:off x="6002706" y="2577027"/>
            <a:ext cx="215628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Комнатная температура</a:t>
            </a:r>
          </a:p>
        </p:txBody>
      </p:sp>
      <p:sp>
        <p:nvSpPr>
          <p:cNvPr id="18" name="Прямоугольник 37">
            <a:extLst>
              <a:ext uri="{FF2B5EF4-FFF2-40B4-BE49-F238E27FC236}">
                <a16:creationId xmlns="" xmlns:a16="http://schemas.microsoft.com/office/drawing/2014/main" id="{13ACE9C0-BA14-4A37-9D80-5B3A13104ABA}"/>
              </a:ext>
            </a:extLst>
          </p:cNvPr>
          <p:cNvSpPr/>
          <p:nvPr/>
        </p:nvSpPr>
        <p:spPr>
          <a:xfrm>
            <a:off x="6002706" y="4149494"/>
            <a:ext cx="308696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Квадратичный рост плотности состояний</a:t>
            </a:r>
          </a:p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с ростом скорости</a:t>
            </a:r>
          </a:p>
        </p:txBody>
      </p:sp>
    </p:spTree>
    <p:extLst>
      <p:ext uri="{BB962C8B-B14F-4D97-AF65-F5344CB8AC3E}">
        <p14:creationId xmlns:p14="http://schemas.microsoft.com/office/powerpoint/2010/main" val="312732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D7E375C3-6086-4887-84A0-9F4DA54A0EEA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59532" y="27690"/>
            <a:ext cx="835292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Основные этапы </a:t>
            </a:r>
            <a:r>
              <a:rPr lang="ru-RU" sz="2800" b="1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статописания</a:t>
            </a:r>
            <a:r>
              <a:rPr lang="ru-RU" sz="28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системы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>
            <a:extLst>
              <a:ext uri="{FF2B5EF4-FFF2-40B4-BE49-F238E27FC236}">
                <a16:creationId xmlns="" xmlns:a16="http://schemas.microsoft.com/office/drawing/2014/main" id="{E1D2BD53-0B19-4312-BD74-0F3B648FBD4B}"/>
              </a:ext>
            </a:extLst>
          </p:cNvPr>
          <p:cNvSpPr/>
          <p:nvPr/>
        </p:nvSpPr>
        <p:spPr>
          <a:xfrm>
            <a:off x="179512" y="548680"/>
            <a:ext cx="410445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3. Статистические постулаты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37">
            <a:extLst>
              <a:ext uri="{FF2B5EF4-FFF2-40B4-BE49-F238E27FC236}">
                <a16:creationId xmlns="" xmlns:a16="http://schemas.microsoft.com/office/drawing/2014/main" id="{4D5DB67A-FBF7-4513-B50A-6ECE88E96194}"/>
              </a:ext>
            </a:extLst>
          </p:cNvPr>
          <p:cNvSpPr/>
          <p:nvPr/>
        </p:nvSpPr>
        <p:spPr>
          <a:xfrm>
            <a:off x="395536" y="1196752"/>
            <a:ext cx="7776864" cy="584775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Если изолированная система с равной вероятностью находится в любом из доступных состояний, то она находится в состоянии равновесия.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37">
            <a:extLst>
              <a:ext uri="{FF2B5EF4-FFF2-40B4-BE49-F238E27FC236}">
                <a16:creationId xmlns="" xmlns:a16="http://schemas.microsoft.com/office/drawing/2014/main" id="{4D5DB67A-FBF7-4513-B50A-6ECE88E96194}"/>
              </a:ext>
            </a:extLst>
          </p:cNvPr>
          <p:cNvSpPr/>
          <p:nvPr/>
        </p:nvSpPr>
        <p:spPr>
          <a:xfrm>
            <a:off x="358871" y="1979547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Т.е. вероятность нахождения системы в любом из доступных состояний не зависит от времени. Среднее значение любого измеримого макропараметра системы также не зависит от времени.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37">
            <a:extLst>
              <a:ext uri="{FF2B5EF4-FFF2-40B4-BE49-F238E27FC236}">
                <a16:creationId xmlns="" xmlns:a16="http://schemas.microsoft.com/office/drawing/2014/main" id="{4D5DB67A-FBF7-4513-B50A-6ECE88E96194}"/>
              </a:ext>
            </a:extLst>
          </p:cNvPr>
          <p:cNvSpPr/>
          <p:nvPr/>
        </p:nvSpPr>
        <p:spPr>
          <a:xfrm>
            <a:off x="395536" y="3284984"/>
            <a:ext cx="7776864" cy="1323439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Если изолированную систему нельзя обнаружить с равной вероятностью в любом из доступных состояний, то она не находится в равновесии. При этом она будет изменяться с течением времени таким образом, чтобы достичь равновесного состояния, при котором она может быть с равной вероятностью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напйдена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в любом из доступных ей состояний.</a:t>
            </a:r>
          </a:p>
        </p:txBody>
      </p:sp>
      <p:sp>
        <p:nvSpPr>
          <p:cNvPr id="9" name="Прямоугольник 37">
            <a:extLst>
              <a:ext uri="{FF2B5EF4-FFF2-40B4-BE49-F238E27FC236}">
                <a16:creationId xmlns="" xmlns:a16="http://schemas.microsoft.com/office/drawing/2014/main" id="{4D5DB67A-FBF7-4513-B50A-6ECE88E96194}"/>
              </a:ext>
            </a:extLst>
          </p:cNvPr>
          <p:cNvSpPr/>
          <p:nvPr/>
        </p:nvSpPr>
        <p:spPr>
          <a:xfrm>
            <a:off x="395536" y="5445224"/>
            <a:ext cx="7776864" cy="830997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Постулат равной априорной вероятности - если изолированная система находится в равновесии, то ее можно обнаружить с равной вероятностью в любом из доступных состояний 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Down Arrow 21">
            <a:extLst>
              <a:ext uri="{FF2B5EF4-FFF2-40B4-BE49-F238E27FC236}">
                <a16:creationId xmlns="" xmlns:a16="http://schemas.microsoft.com/office/drawing/2014/main" id="{44D11A80-3EDA-4CE0-8B05-6F2E8550297F}"/>
              </a:ext>
            </a:extLst>
          </p:cNvPr>
          <p:cNvSpPr/>
          <p:nvPr/>
        </p:nvSpPr>
        <p:spPr>
          <a:xfrm>
            <a:off x="3767387" y="4725144"/>
            <a:ext cx="448184" cy="56945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2986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65" name="Picture 5" descr="D:\documentsECLbureau\CondMatter\Molecule\LecturePPT\fig_im\fig_Maxwell_velocit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6616"/>
            <a:ext cx="5746330" cy="478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0" y="-27384"/>
            <a:ext cx="9144000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Характерные скорости распределения Максвелла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2558119"/>
              </p:ext>
            </p:extLst>
          </p:nvPr>
        </p:nvGraphicFramePr>
        <p:xfrm>
          <a:off x="5922963" y="981075"/>
          <a:ext cx="2894012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529" name="Equation" r:id="rId4" imgW="1257300" imgH="241300" progId="Equation.DSMT4">
                  <p:embed/>
                </p:oleObj>
              </mc:Choice>
              <mc:Fallback>
                <p:oleObj name="Equation" r:id="rId4" imgW="1257300" imgH="241300" progId="Equation.DSMT4">
                  <p:embed/>
                  <p:pic>
                    <p:nvPicPr>
                      <p:cNvPr id="0" name="Picture 23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2963" y="981075"/>
                        <a:ext cx="2894012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8558608"/>
              </p:ext>
            </p:extLst>
          </p:nvPr>
        </p:nvGraphicFramePr>
        <p:xfrm>
          <a:off x="6012160" y="1701453"/>
          <a:ext cx="1546225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530" name="Equation" r:id="rId6" imgW="672516" imgH="177646" progId="Equation.DSMT4">
                  <p:embed/>
                </p:oleObj>
              </mc:Choice>
              <mc:Fallback>
                <p:oleObj name="Equation" r:id="rId6" imgW="672516" imgH="177646" progId="Equation.DSMT4">
                  <p:embed/>
                  <p:pic>
                    <p:nvPicPr>
                      <p:cNvPr id="0" name="Picture 23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1701453"/>
                        <a:ext cx="1546225" cy="407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9577028"/>
              </p:ext>
            </p:extLst>
          </p:nvPr>
        </p:nvGraphicFramePr>
        <p:xfrm>
          <a:off x="68759" y="818672"/>
          <a:ext cx="7588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531" name="Equation" r:id="rId8" imgW="330057" imgH="203112" progId="Equation.DSMT4">
                  <p:embed/>
                </p:oleObj>
              </mc:Choice>
              <mc:Fallback>
                <p:oleObj name="Equation" r:id="rId8" imgW="330057" imgH="203112" progId="Equation.DSMT4">
                  <p:embed/>
                  <p:pic>
                    <p:nvPicPr>
                      <p:cNvPr id="0" name="Picture 23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59" y="818672"/>
                        <a:ext cx="758825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8839803"/>
              </p:ext>
            </p:extLst>
          </p:nvPr>
        </p:nvGraphicFramePr>
        <p:xfrm>
          <a:off x="6069858" y="2780928"/>
          <a:ext cx="2818800" cy="888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532" name="Equation" r:id="rId10" imgW="1409088" imgH="444307" progId="Equation.DSMT4">
                  <p:embed/>
                </p:oleObj>
              </mc:Choice>
              <mc:Fallback>
                <p:oleObj name="Equation" r:id="rId10" imgW="1409088" imgH="444307" progId="Equation.DSMT4">
                  <p:embed/>
                  <p:pic>
                    <p:nvPicPr>
                      <p:cNvPr id="0" name="Picture 23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9858" y="2780928"/>
                        <a:ext cx="2818800" cy="88848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0070C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1440414"/>
              </p:ext>
            </p:extLst>
          </p:nvPr>
        </p:nvGraphicFramePr>
        <p:xfrm>
          <a:off x="6066653" y="4327932"/>
          <a:ext cx="2589213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533" name="Equation" r:id="rId12" imgW="1295280" imgH="444240" progId="Equation.DSMT4">
                  <p:embed/>
                </p:oleObj>
              </mc:Choice>
              <mc:Fallback>
                <p:oleObj name="Equation" r:id="rId12" imgW="1295280" imgH="444240" progId="Equation.DSMT4">
                  <p:embed/>
                  <p:pic>
                    <p:nvPicPr>
                      <p:cNvPr id="0" name="Picture 23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6653" y="4327932"/>
                        <a:ext cx="2589213" cy="8890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2239287"/>
              </p:ext>
            </p:extLst>
          </p:nvPr>
        </p:nvGraphicFramePr>
        <p:xfrm>
          <a:off x="6069694" y="5805488"/>
          <a:ext cx="2919413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534" name="Equation" r:id="rId14" imgW="1460160" imgH="444240" progId="Equation.DSMT4">
                  <p:embed/>
                </p:oleObj>
              </mc:Choice>
              <mc:Fallback>
                <p:oleObj name="Equation" r:id="rId14" imgW="1460160" imgH="444240" progId="Equation.DSMT4">
                  <p:embed/>
                  <p:pic>
                    <p:nvPicPr>
                      <p:cNvPr id="0" name="Picture 23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9694" y="5805488"/>
                        <a:ext cx="2919413" cy="8890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00B05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37"/>
          <p:cNvSpPr/>
          <p:nvPr/>
        </p:nvSpPr>
        <p:spPr>
          <a:xfrm>
            <a:off x="6023037" y="2308810"/>
            <a:ext cx="30134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Наиболее вероятная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37"/>
          <p:cNvSpPr/>
          <p:nvPr/>
        </p:nvSpPr>
        <p:spPr>
          <a:xfrm>
            <a:off x="6230022" y="3892986"/>
            <a:ext cx="26596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Средняя скорость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37"/>
          <p:cNvSpPr/>
          <p:nvPr/>
        </p:nvSpPr>
        <p:spPr>
          <a:xfrm>
            <a:off x="6069858" y="5337107"/>
            <a:ext cx="2819767" cy="39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Среднеквадратичная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37"/>
          <p:cNvSpPr/>
          <p:nvPr/>
        </p:nvSpPr>
        <p:spPr>
          <a:xfrm>
            <a:off x="107504" y="5445224"/>
            <a:ext cx="5328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Характерные скорости слабо отличаются друг от друга (разница не более 23%) и расположены в области максимума плотности распределения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9827440"/>
              </p:ext>
            </p:extLst>
          </p:nvPr>
        </p:nvGraphicFramePr>
        <p:xfrm>
          <a:off x="4584700" y="4318000"/>
          <a:ext cx="9620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535" name="Equation" r:id="rId16" imgW="418918" imgH="203112" progId="Equation.DSMT4">
                  <p:embed/>
                </p:oleObj>
              </mc:Choice>
              <mc:Fallback>
                <p:oleObj name="Equation" r:id="rId16" imgW="418918" imgH="203112" progId="Equation.DSMT4">
                  <p:embed/>
                  <p:pic>
                    <p:nvPicPr>
                      <p:cNvPr id="0" name="Picture 23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4700" y="4318000"/>
                        <a:ext cx="962025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712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152400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Кривая распределения Максвелла при разных температурах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46786" name="Picture 2" descr="D:\documentsECLbureau\CondMatter\Molecule\LecturePPT\fig_im\fig_Maxwell_man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71" y="944648"/>
            <a:ext cx="5746330" cy="478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3081836"/>
              </p:ext>
            </p:extLst>
          </p:nvPr>
        </p:nvGraphicFramePr>
        <p:xfrm>
          <a:off x="107504" y="1052736"/>
          <a:ext cx="7588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695" name="Equation" r:id="rId4" imgW="330057" imgH="203112" progId="Equation.DSMT4">
                  <p:embed/>
                </p:oleObj>
              </mc:Choice>
              <mc:Fallback>
                <p:oleObj name="Equation" r:id="rId4" imgW="330057" imgH="203112" progId="Equation.DSMT4">
                  <p:embed/>
                  <p:pic>
                    <p:nvPicPr>
                      <p:cNvPr id="0" name="Picture 33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052736"/>
                        <a:ext cx="758825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6127017"/>
              </p:ext>
            </p:extLst>
          </p:nvPr>
        </p:nvGraphicFramePr>
        <p:xfrm>
          <a:off x="4627563" y="4365625"/>
          <a:ext cx="9620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696" name="Equation" r:id="rId6" imgW="418918" imgH="203112" progId="Equation.DSMT4">
                  <p:embed/>
                </p:oleObj>
              </mc:Choice>
              <mc:Fallback>
                <p:oleObj name="Equation" r:id="rId6" imgW="418918" imgH="203112" progId="Equation.DSMT4">
                  <p:embed/>
                  <p:pic>
                    <p:nvPicPr>
                      <p:cNvPr id="0" name="Picture 33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7563" y="4365625"/>
                        <a:ext cx="962025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4151206"/>
              </p:ext>
            </p:extLst>
          </p:nvPr>
        </p:nvGraphicFramePr>
        <p:xfrm>
          <a:off x="6023001" y="1340768"/>
          <a:ext cx="2894012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697" name="Equation" r:id="rId8" imgW="1257300" imgH="241300" progId="Equation.DSMT4">
                  <p:embed/>
                </p:oleObj>
              </mc:Choice>
              <mc:Fallback>
                <p:oleObj name="Equation" r:id="rId8" imgW="1257300" imgH="241300" progId="Equation.DSMT4">
                  <p:embed/>
                  <p:pic>
                    <p:nvPicPr>
                      <p:cNvPr id="0" name="Picture 33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3001" y="1340768"/>
                        <a:ext cx="2894012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3337041"/>
              </p:ext>
            </p:extLst>
          </p:nvPr>
        </p:nvGraphicFramePr>
        <p:xfrm>
          <a:off x="6516580" y="2132856"/>
          <a:ext cx="1604963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698" name="Equation" r:id="rId10" imgW="698500" imgH="228600" progId="Equation.DSMT4">
                  <p:embed/>
                </p:oleObj>
              </mc:Choice>
              <mc:Fallback>
                <p:oleObj name="Equation" r:id="rId10" imgW="698500" imgH="228600" progId="Equation.DSMT4">
                  <p:embed/>
                  <p:pic>
                    <p:nvPicPr>
                      <p:cNvPr id="0" name="Picture 33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580" y="2132856"/>
                        <a:ext cx="1604963" cy="52387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4110F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6335024"/>
              </p:ext>
            </p:extLst>
          </p:nvPr>
        </p:nvGraphicFramePr>
        <p:xfrm>
          <a:off x="6516216" y="2860196"/>
          <a:ext cx="1633537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699" name="Equation" r:id="rId12" imgW="711200" imgH="228600" progId="Equation.DSMT4">
                  <p:embed/>
                </p:oleObj>
              </mc:Choice>
              <mc:Fallback>
                <p:oleObj name="Equation" r:id="rId12" imgW="711200" imgH="228600" progId="Equation.DSMT4">
                  <p:embed/>
                  <p:pic>
                    <p:nvPicPr>
                      <p:cNvPr id="0" name="Picture 33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2860196"/>
                        <a:ext cx="1633537" cy="525463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7476354"/>
              </p:ext>
            </p:extLst>
          </p:nvPr>
        </p:nvGraphicFramePr>
        <p:xfrm>
          <a:off x="6525987" y="3573016"/>
          <a:ext cx="1779588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700" name="Equation" r:id="rId14" imgW="774364" imgH="228501" progId="Equation.DSMT4">
                  <p:embed/>
                </p:oleObj>
              </mc:Choice>
              <mc:Fallback>
                <p:oleObj name="Equation" r:id="rId14" imgW="774364" imgH="228501" progId="Equation.DSMT4">
                  <p:embed/>
                  <p:pic>
                    <p:nvPicPr>
                      <p:cNvPr id="0" name="Picture 33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5987" y="3573016"/>
                        <a:ext cx="1779588" cy="525463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00B05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6841997"/>
              </p:ext>
            </p:extLst>
          </p:nvPr>
        </p:nvGraphicFramePr>
        <p:xfrm>
          <a:off x="2267744" y="1484784"/>
          <a:ext cx="32067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701" name="Equation" r:id="rId16" imgW="139700" imgH="228600" progId="Equation.DSMT4">
                  <p:embed/>
                </p:oleObj>
              </mc:Choice>
              <mc:Fallback>
                <p:oleObj name="Equation" r:id="rId16" imgW="139700" imgH="228600" progId="Equation.DSMT4">
                  <p:embed/>
                  <p:pic>
                    <p:nvPicPr>
                      <p:cNvPr id="0" name="Picture 33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1484784"/>
                        <a:ext cx="320675" cy="52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0535586"/>
              </p:ext>
            </p:extLst>
          </p:nvPr>
        </p:nvGraphicFramePr>
        <p:xfrm>
          <a:off x="2778125" y="2492375"/>
          <a:ext cx="379413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702" name="Equation" r:id="rId18" imgW="165028" imgH="228501" progId="Equation.DSMT4">
                  <p:embed/>
                </p:oleObj>
              </mc:Choice>
              <mc:Fallback>
                <p:oleObj name="Equation" r:id="rId18" imgW="165028" imgH="228501" progId="Equation.DSMT4">
                  <p:embed/>
                  <p:pic>
                    <p:nvPicPr>
                      <p:cNvPr id="0" name="Picture 33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8125" y="2492375"/>
                        <a:ext cx="379413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2424734"/>
              </p:ext>
            </p:extLst>
          </p:nvPr>
        </p:nvGraphicFramePr>
        <p:xfrm>
          <a:off x="3722688" y="3338513"/>
          <a:ext cx="350837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703" name="Equation" r:id="rId20" imgW="152334" imgH="228501" progId="Equation.DSMT4">
                  <p:embed/>
                </p:oleObj>
              </mc:Choice>
              <mc:Fallback>
                <p:oleObj name="Equation" r:id="rId20" imgW="152334" imgH="228501" progId="Equation.DSMT4">
                  <p:embed/>
                  <p:pic>
                    <p:nvPicPr>
                      <p:cNvPr id="0" name="Picture 33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2688" y="3338513"/>
                        <a:ext cx="350837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37"/>
          <p:cNvSpPr/>
          <p:nvPr/>
        </p:nvSpPr>
        <p:spPr>
          <a:xfrm>
            <a:off x="107504" y="5661248"/>
            <a:ext cx="8856983" cy="1107996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С ростом температуры функция плотности распределения расплывается, а ее максимум уменьшается. Характерные скорости пропорциональны корню квадратному из температуры 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3669175"/>
              </p:ext>
            </p:extLst>
          </p:nvPr>
        </p:nvGraphicFramePr>
        <p:xfrm>
          <a:off x="6143625" y="4437063"/>
          <a:ext cx="257175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704" name="Equation" r:id="rId22" imgW="1168200" imgH="444240" progId="Equation.DSMT4">
                  <p:embed/>
                </p:oleObj>
              </mc:Choice>
              <mc:Fallback>
                <p:oleObj name="Equation" r:id="rId22" imgW="1168200" imgH="444240" progId="Equation.DSMT4">
                  <p:embed/>
                  <p:pic>
                    <p:nvPicPr>
                      <p:cNvPr id="0" name="Picture 33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3625" y="4437063"/>
                        <a:ext cx="2571750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907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4462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Подсчет числа молекул, обладающих скоростью в заданном интервале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3" name="Прямоугольник 37"/>
          <p:cNvSpPr/>
          <p:nvPr/>
        </p:nvSpPr>
        <p:spPr>
          <a:xfrm>
            <a:off x="467544" y="1050528"/>
            <a:ext cx="84249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Если задан интервал скоростей, например от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v</a:t>
            </a:r>
            <a:r>
              <a:rPr lang="en-US" sz="2200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до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v</a:t>
            </a:r>
            <a:r>
              <a:rPr lang="en-US" sz="2200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то число молекул, имеющих скорость в данном интервале подсчитывается интегрированием  функции распределения в указанном интервале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37"/>
          <p:cNvSpPr/>
          <p:nvPr/>
        </p:nvSpPr>
        <p:spPr>
          <a:xfrm>
            <a:off x="1025128" y="5253474"/>
            <a:ext cx="691276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В элементарных функциях интеграл не берется.</a:t>
            </a:r>
          </a:p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Его можно посчитать приближенно, например, </a:t>
            </a:r>
          </a:p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численно или графически.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465737"/>
              </p:ext>
            </p:extLst>
          </p:nvPr>
        </p:nvGraphicFramePr>
        <p:xfrm>
          <a:off x="1079500" y="2781300"/>
          <a:ext cx="6804025" cy="233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918" name="Equation" r:id="rId3" imgW="2959100" imgH="1016000" progId="Equation.DSMT4">
                  <p:embed/>
                </p:oleObj>
              </mc:Choice>
              <mc:Fallback>
                <p:oleObj name="Equation" r:id="rId3" imgW="2959100" imgH="1016000" progId="Equation.DSMT4">
                  <p:embed/>
                  <p:pic>
                    <p:nvPicPr>
                      <p:cNvPr id="0" name="Picture 3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0" y="2781300"/>
                        <a:ext cx="6804025" cy="2335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662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4462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Подсчет числа молекул, обладающих скоростью в заданном интервале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48834" name="Picture 2" descr="D:\documentsECLbureau\CondMatter\Molecule\LecturePPT\fig_im\fig_Maxwell_are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33" y="872952"/>
            <a:ext cx="5746330" cy="478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9391732"/>
              </p:ext>
            </p:extLst>
          </p:nvPr>
        </p:nvGraphicFramePr>
        <p:xfrm>
          <a:off x="10344" y="896236"/>
          <a:ext cx="7588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292" name="Equation" r:id="rId4" imgW="330057" imgH="203112" progId="Equation.DSMT4">
                  <p:embed/>
                </p:oleObj>
              </mc:Choice>
              <mc:Fallback>
                <p:oleObj name="Equation" r:id="rId4" imgW="330057" imgH="203112" progId="Equation.DSMT4">
                  <p:embed/>
                  <p:pic>
                    <p:nvPicPr>
                      <p:cNvPr id="0" name="Picture 18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44" y="896236"/>
                        <a:ext cx="758825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8940079"/>
              </p:ext>
            </p:extLst>
          </p:nvPr>
        </p:nvGraphicFramePr>
        <p:xfrm>
          <a:off x="4554538" y="4437063"/>
          <a:ext cx="9620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293" name="Equation" r:id="rId6" imgW="418918" imgH="203112" progId="Equation.DSMT4">
                  <p:embed/>
                </p:oleObj>
              </mc:Choice>
              <mc:Fallback>
                <p:oleObj name="Equation" r:id="rId6" imgW="418918" imgH="203112" progId="Equation.DSMT4">
                  <p:embed/>
                  <p:pic>
                    <p:nvPicPr>
                      <p:cNvPr id="0" name="Picture 18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4538" y="4437063"/>
                        <a:ext cx="962025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0867943"/>
              </p:ext>
            </p:extLst>
          </p:nvPr>
        </p:nvGraphicFramePr>
        <p:xfrm>
          <a:off x="6020207" y="1196752"/>
          <a:ext cx="2832100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294" name="Equation" r:id="rId8" imgW="1231366" imgH="495085" progId="Equation.DSMT4">
                  <p:embed/>
                </p:oleObj>
              </mc:Choice>
              <mc:Fallback>
                <p:oleObj name="Equation" r:id="rId8" imgW="1231366" imgH="495085" progId="Equation.DSMT4">
                  <p:embed/>
                  <p:pic>
                    <p:nvPicPr>
                      <p:cNvPr id="0" name="Picture 19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0207" y="1196752"/>
                        <a:ext cx="2832100" cy="1139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/>
          <p:cNvSpPr/>
          <p:nvPr/>
        </p:nvSpPr>
        <p:spPr>
          <a:xfrm>
            <a:off x="120989" y="5661560"/>
            <a:ext cx="8915507" cy="1107996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Графически нахождение вероятности того, что молекула будет иметь скорость в заданном интервале есть подсчет площади под графиком функции плотности распределения  в этих пределах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2546999"/>
              </p:ext>
            </p:extLst>
          </p:nvPr>
        </p:nvGraphicFramePr>
        <p:xfrm>
          <a:off x="5783621" y="2564904"/>
          <a:ext cx="3270250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295" name="Equation" r:id="rId10" imgW="1422400" imgH="228600" progId="Equation.DSMT4">
                  <p:embed/>
                </p:oleObj>
              </mc:Choice>
              <mc:Fallback>
                <p:oleObj name="Equation" r:id="rId10" imgW="1422400" imgH="228600" progId="Equation.DSMT4">
                  <p:embed/>
                  <p:pic>
                    <p:nvPicPr>
                      <p:cNvPr id="0" name="Picture 19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3621" y="2564904"/>
                        <a:ext cx="3270250" cy="52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37"/>
          <p:cNvSpPr/>
          <p:nvPr/>
        </p:nvSpPr>
        <p:spPr>
          <a:xfrm>
            <a:off x="5868144" y="3429000"/>
            <a:ext cx="31683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Выделенная оранжевым цветом область – криволинейная трапеция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9420621"/>
              </p:ext>
            </p:extLst>
          </p:nvPr>
        </p:nvGraphicFramePr>
        <p:xfrm>
          <a:off x="6049963" y="4479925"/>
          <a:ext cx="1574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296" name="Equation" r:id="rId12" imgW="787400" imgH="228600" progId="Equation.DSMT4">
                  <p:embed/>
                </p:oleObj>
              </mc:Choice>
              <mc:Fallback>
                <p:oleObj name="Equation" r:id="rId12" imgW="787400" imgH="228600" progId="Equation.DSMT4">
                  <p:embed/>
                  <p:pic>
                    <p:nvPicPr>
                      <p:cNvPr id="0" name="Picture 19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9963" y="4479925"/>
                        <a:ext cx="1574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5038918"/>
              </p:ext>
            </p:extLst>
          </p:nvPr>
        </p:nvGraphicFramePr>
        <p:xfrm>
          <a:off x="6052378" y="4941888"/>
          <a:ext cx="1600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297" name="Equation" r:id="rId14" imgW="800100" imgH="228600" progId="Equation.DSMT4">
                  <p:embed/>
                </p:oleObj>
              </mc:Choice>
              <mc:Fallback>
                <p:oleObj name="Equation" r:id="rId14" imgW="800100" imgH="228600" progId="Equation.DSMT4">
                  <p:embed/>
                  <p:pic>
                    <p:nvPicPr>
                      <p:cNvPr id="0" name="Picture 19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2378" y="4941888"/>
                        <a:ext cx="1600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="" xmlns:a16="http://schemas.microsoft.com/office/drawing/2014/main" id="{A175B998-D1FC-4976-8CDB-6CAF2BC17C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3029966"/>
              </p:ext>
            </p:extLst>
          </p:nvPr>
        </p:nvGraphicFramePr>
        <p:xfrm>
          <a:off x="1617334" y="4679097"/>
          <a:ext cx="279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298" name="Equation" r:id="rId16" imgW="139680" imgH="228600" progId="Equation.DSMT4">
                  <p:embed/>
                </p:oleObj>
              </mc:Choice>
              <mc:Fallback>
                <p:oleObj name="Equation" r:id="rId16" imgW="139680" imgH="228600" progId="Equation.DSMT4">
                  <p:embed/>
                  <p:pic>
                    <p:nvPicPr>
                      <p:cNvPr id="12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7334" y="4679097"/>
                        <a:ext cx="279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="" xmlns:a16="http://schemas.microsoft.com/office/drawing/2014/main" id="{B28DC500-9F56-4494-AAAC-8E88FDD979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1674919"/>
              </p:ext>
            </p:extLst>
          </p:nvPr>
        </p:nvGraphicFramePr>
        <p:xfrm>
          <a:off x="2768758" y="4669790"/>
          <a:ext cx="304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299" name="Equation" r:id="rId18" imgW="152280" imgH="228600" progId="Equation.DSMT4">
                  <p:embed/>
                </p:oleObj>
              </mc:Choice>
              <mc:Fallback>
                <p:oleObj name="Equation" r:id="rId18" imgW="152280" imgH="228600" progId="Equation.DSMT4">
                  <p:embed/>
                  <p:pic>
                    <p:nvPicPr>
                      <p:cNvPr id="13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8758" y="4669790"/>
                        <a:ext cx="304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953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043" name="Picture 11" descr="D:\documentsECLbureau\CondMatter\Molecule\LecturePPT\fig_im\fig_Maxwell_area_mult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6" y="1124744"/>
            <a:ext cx="5832648" cy="4615548"/>
          </a:xfrm>
          <a:prstGeom prst="rect">
            <a:avLst/>
          </a:prstGeom>
          <a:noFill/>
        </p:spPr>
      </p:pic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4462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Подсчет числа молекул, обладающих скоростью в заданном интервале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4060366"/>
              </p:ext>
            </p:extLst>
          </p:nvPr>
        </p:nvGraphicFramePr>
        <p:xfrm>
          <a:off x="-11427" y="1171298"/>
          <a:ext cx="7493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484" name="Equation" r:id="rId4" imgW="330120" imgH="203040" progId="Equation.DSMT4">
                  <p:embed/>
                </p:oleObj>
              </mc:Choice>
              <mc:Fallback>
                <p:oleObj name="Equation" r:id="rId4" imgW="330120" imgH="203040" progId="Equation.DSMT4">
                  <p:embed/>
                  <p:pic>
                    <p:nvPicPr>
                      <p:cNvPr id="0" name="Picture 29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1427" y="1171298"/>
                        <a:ext cx="7493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5470318"/>
              </p:ext>
            </p:extLst>
          </p:nvPr>
        </p:nvGraphicFramePr>
        <p:xfrm>
          <a:off x="5205646" y="4784518"/>
          <a:ext cx="28892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485" name="Equation" r:id="rId6" imgW="126720" imgH="139680" progId="Equation.DSMT4">
                  <p:embed/>
                </p:oleObj>
              </mc:Choice>
              <mc:Fallback>
                <p:oleObj name="Equation" r:id="rId6" imgW="126720" imgH="139680" progId="Equation.DSMT4">
                  <p:embed/>
                  <p:pic>
                    <p:nvPicPr>
                      <p:cNvPr id="0" name="Picture 29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5646" y="4784518"/>
                        <a:ext cx="288925" cy="314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0867943"/>
              </p:ext>
            </p:extLst>
          </p:nvPr>
        </p:nvGraphicFramePr>
        <p:xfrm>
          <a:off x="5692596" y="1268413"/>
          <a:ext cx="2757488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486" name="Equation" r:id="rId8" imgW="1371600" imgH="279400" progId="Equation.DSMT4">
                  <p:embed/>
                </p:oleObj>
              </mc:Choice>
              <mc:Fallback>
                <p:oleObj name="Equation" r:id="rId8" imgW="1371600" imgH="279400" progId="Equation.DSMT4">
                  <p:embed/>
                  <p:pic>
                    <p:nvPicPr>
                      <p:cNvPr id="0" name="Picture 29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2596" y="1268413"/>
                        <a:ext cx="2757488" cy="55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37"/>
          <p:cNvSpPr/>
          <p:nvPr/>
        </p:nvSpPr>
        <p:spPr>
          <a:xfrm>
            <a:off x="120989" y="5661560"/>
            <a:ext cx="8915507" cy="1107996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Молекулы в основном имеют скорость в сравнительно небольшом интервале около наивероятнейшей. Доля молекул со скоростями, в несколько раз превышающими наивероятнейшую крайне мала.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0867943"/>
              </p:ext>
            </p:extLst>
          </p:nvPr>
        </p:nvGraphicFramePr>
        <p:xfrm>
          <a:off x="852294" y="1484784"/>
          <a:ext cx="1049337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487" name="Equation" r:id="rId10" imgW="494870" imgH="177646" progId="Equation.DSMT4">
                  <p:embed/>
                </p:oleObj>
              </mc:Choice>
              <mc:Fallback>
                <p:oleObj name="Equation" r:id="rId10" imgW="494870" imgH="177646" progId="Equation.DSMT4">
                  <p:embed/>
                  <p:pic>
                    <p:nvPicPr>
                      <p:cNvPr id="0" name="Picture 29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2294" y="1484784"/>
                        <a:ext cx="1049337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0867943"/>
              </p:ext>
            </p:extLst>
          </p:nvPr>
        </p:nvGraphicFramePr>
        <p:xfrm>
          <a:off x="2076430" y="1484313"/>
          <a:ext cx="102235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488" name="Equation" r:id="rId12" imgW="482181" imgH="177646" progId="Equation.DSMT4">
                  <p:embed/>
                </p:oleObj>
              </mc:Choice>
              <mc:Fallback>
                <p:oleObj name="Equation" r:id="rId12" imgW="482181" imgH="177646" progId="Equation.DSMT4">
                  <p:embed/>
                  <p:pic>
                    <p:nvPicPr>
                      <p:cNvPr id="0" name="Picture 29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6430" y="1484313"/>
                        <a:ext cx="1022350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5930997"/>
              </p:ext>
            </p:extLst>
          </p:nvPr>
        </p:nvGraphicFramePr>
        <p:xfrm>
          <a:off x="5652120" y="1844824"/>
          <a:ext cx="3473450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489" name="Equation" r:id="rId14" imgW="1727200" imgH="279400" progId="Equation.DSMT4">
                  <p:embed/>
                </p:oleObj>
              </mc:Choice>
              <mc:Fallback>
                <p:oleObj name="Equation" r:id="rId14" imgW="1727200" imgH="279400" progId="Equation.DSMT4">
                  <p:embed/>
                  <p:pic>
                    <p:nvPicPr>
                      <p:cNvPr id="0" name="Picture 29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1844824"/>
                        <a:ext cx="3473450" cy="55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8633842"/>
              </p:ext>
            </p:extLst>
          </p:nvPr>
        </p:nvGraphicFramePr>
        <p:xfrm>
          <a:off x="5670550" y="2492822"/>
          <a:ext cx="3473450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490" name="Equation" r:id="rId16" imgW="1727200" imgH="279400" progId="Equation.DSMT4">
                  <p:embed/>
                </p:oleObj>
              </mc:Choice>
              <mc:Fallback>
                <p:oleObj name="Equation" r:id="rId16" imgW="1727200" imgH="279400" progId="Equation.DSMT4">
                  <p:embed/>
                  <p:pic>
                    <p:nvPicPr>
                      <p:cNvPr id="0" name="Picture 29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0550" y="2492822"/>
                        <a:ext cx="3473450" cy="55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7908242"/>
              </p:ext>
            </p:extLst>
          </p:nvPr>
        </p:nvGraphicFramePr>
        <p:xfrm>
          <a:off x="5692596" y="3140968"/>
          <a:ext cx="2962275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491" name="Equation" r:id="rId18" imgW="1473200" imgH="279400" progId="Equation.DSMT4">
                  <p:embed/>
                </p:oleObj>
              </mc:Choice>
              <mc:Fallback>
                <p:oleObj name="Equation" r:id="rId18" imgW="1473200" imgH="279400" progId="Equation.DSMT4">
                  <p:embed/>
                  <p:pic>
                    <p:nvPicPr>
                      <p:cNvPr id="0" name="Picture 29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2596" y="3140968"/>
                        <a:ext cx="2962275" cy="55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0867943"/>
              </p:ext>
            </p:extLst>
          </p:nvPr>
        </p:nvGraphicFramePr>
        <p:xfrm>
          <a:off x="3327509" y="1484313"/>
          <a:ext cx="88900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492" name="Equation" r:id="rId20" imgW="418918" imgH="177723" progId="Equation.DSMT4">
                  <p:embed/>
                </p:oleObj>
              </mc:Choice>
              <mc:Fallback>
                <p:oleObj name="Equation" r:id="rId20" imgW="418918" imgH="177723" progId="Equation.DSMT4">
                  <p:embed/>
                  <p:pic>
                    <p:nvPicPr>
                      <p:cNvPr id="0" name="Picture 29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7509" y="1484313"/>
                        <a:ext cx="889000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0867943"/>
              </p:ext>
            </p:extLst>
          </p:nvPr>
        </p:nvGraphicFramePr>
        <p:xfrm>
          <a:off x="4403834" y="1484313"/>
          <a:ext cx="1050925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493" name="Equation" r:id="rId22" imgW="494870" imgH="177646" progId="Equation.DSMT4">
                  <p:embed/>
                </p:oleObj>
              </mc:Choice>
              <mc:Fallback>
                <p:oleObj name="Equation" r:id="rId22" imgW="494870" imgH="177646" progId="Equation.DSMT4">
                  <p:embed/>
                  <p:pic>
                    <p:nvPicPr>
                      <p:cNvPr id="0" name="Picture 29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3834" y="1484313"/>
                        <a:ext cx="1050925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Прямоугольник 37"/>
          <p:cNvSpPr/>
          <p:nvPr/>
        </p:nvSpPr>
        <p:spPr>
          <a:xfrm>
            <a:off x="5670550" y="3791102"/>
            <a:ext cx="3491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Распределение Максвелла для скорости, нормированной на наиболее вероятнейшую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Object 6">
            <a:extLst>
              <a:ext uri="{FF2B5EF4-FFF2-40B4-BE49-F238E27FC236}">
                <a16:creationId xmlns="" xmlns:a16="http://schemas.microsoft.com/office/drawing/2014/main" id="{89488A2B-011D-4E94-9E92-C73FF14AA1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7109751"/>
              </p:ext>
            </p:extLst>
          </p:nvPr>
        </p:nvGraphicFramePr>
        <p:xfrm>
          <a:off x="6548258" y="4687887"/>
          <a:ext cx="1250950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494" name="Equation" r:id="rId24" imgW="622080" imgH="241200" progId="Equation.DSMT4">
                  <p:embed/>
                </p:oleObj>
              </mc:Choice>
              <mc:Fallback>
                <p:oleObj name="Equation" r:id="rId24" imgW="622080" imgH="241200" progId="Equation.DSMT4">
                  <p:embed/>
                  <p:pic>
                    <p:nvPicPr>
                      <p:cNvPr id="21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8258" y="4687887"/>
                        <a:ext cx="1250950" cy="48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="" xmlns:a16="http://schemas.microsoft.com/office/drawing/2014/main" id="{BD8F2A40-41D7-4288-9BE7-20886E3F0B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0704862"/>
              </p:ext>
            </p:extLst>
          </p:nvPr>
        </p:nvGraphicFramePr>
        <p:xfrm>
          <a:off x="6145213" y="5098843"/>
          <a:ext cx="205704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495" name="Equation" r:id="rId26" imgW="1028520" imgH="253800" progId="Equation.DSMT4">
                  <p:embed/>
                </p:oleObj>
              </mc:Choice>
              <mc:Fallback>
                <p:oleObj name="Equation" r:id="rId26" imgW="1028520" imgH="253800" progId="Equation.DSMT4">
                  <p:embed/>
                  <p:pic>
                    <p:nvPicPr>
                      <p:cNvPr id="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5213" y="5098843"/>
                        <a:ext cx="2057040" cy="50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953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7139472"/>
              </p:ext>
            </p:extLst>
          </p:nvPr>
        </p:nvGraphicFramePr>
        <p:xfrm>
          <a:off x="755576" y="1380490"/>
          <a:ext cx="6981825" cy="113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399" name="Equation" r:id="rId3" imgW="3035160" imgH="495000" progId="Equation.DSMT4">
                  <p:embed/>
                </p:oleObj>
              </mc:Choice>
              <mc:Fallback>
                <p:oleObj name="Equation" r:id="rId3" imgW="3035160" imgH="495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380490"/>
                        <a:ext cx="6981825" cy="113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 txBox="1">
            <a:spLocks noRot="1" noChangeArrowheads="1"/>
          </p:cNvSpPr>
          <p:nvPr/>
        </p:nvSpPr>
        <p:spPr bwMode="auto">
          <a:xfrm>
            <a:off x="288033" y="4462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Распределение Максвелла по компонентам скоростей в декартовой системе координат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1028228"/>
              </p:ext>
            </p:extLst>
          </p:nvPr>
        </p:nvGraphicFramePr>
        <p:xfrm>
          <a:off x="288033" y="2553270"/>
          <a:ext cx="3408362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400" name="Equation" r:id="rId5" imgW="1549080" imgH="431640" progId="Equation.DSMT4">
                  <p:embed/>
                </p:oleObj>
              </mc:Choice>
              <mc:Fallback>
                <p:oleObj name="Equation" r:id="rId5" imgW="1549080" imgH="43164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033" y="2553270"/>
                        <a:ext cx="3408362" cy="947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288033" y="922271"/>
            <a:ext cx="860444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Если не переходить к шаровому слою в пространстве скоростей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37"/>
          <p:cNvSpPr/>
          <p:nvPr/>
        </p:nvSpPr>
        <p:spPr>
          <a:xfrm>
            <a:off x="162272" y="3501008"/>
            <a:ext cx="885596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Распределение распадается на три независимых распределения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4536598"/>
              </p:ext>
            </p:extLst>
          </p:nvPr>
        </p:nvGraphicFramePr>
        <p:xfrm>
          <a:off x="270812" y="4005064"/>
          <a:ext cx="4367340" cy="94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401" name="Equation" r:id="rId7" imgW="2298600" imgH="495000" progId="Equation.DSMT4">
                  <p:embed/>
                </p:oleObj>
              </mc:Choice>
              <mc:Fallback>
                <p:oleObj name="Equation" r:id="rId7" imgW="229860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812" y="4005064"/>
                        <a:ext cx="4367340" cy="94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2261488"/>
              </p:ext>
            </p:extLst>
          </p:nvPr>
        </p:nvGraphicFramePr>
        <p:xfrm>
          <a:off x="252983" y="4878570"/>
          <a:ext cx="4391025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402" name="Equation" r:id="rId9" imgW="2311200" imgH="507960" progId="Equation.DSMT4">
                  <p:embed/>
                </p:oleObj>
              </mc:Choice>
              <mc:Fallback>
                <p:oleObj name="Equation" r:id="rId9" imgW="231120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983" y="4878570"/>
                        <a:ext cx="4391025" cy="96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420113"/>
              </p:ext>
            </p:extLst>
          </p:nvPr>
        </p:nvGraphicFramePr>
        <p:xfrm>
          <a:off x="283387" y="5733256"/>
          <a:ext cx="4343400" cy="941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403" name="Equation" r:id="rId11" imgW="2286000" imgH="495000" progId="Equation.DSMT4">
                  <p:embed/>
                </p:oleObj>
              </mc:Choice>
              <mc:Fallback>
                <p:oleObj name="Equation" r:id="rId11" imgW="228600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387" y="5733256"/>
                        <a:ext cx="4343400" cy="941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37"/>
          <p:cNvSpPr/>
          <p:nvPr/>
        </p:nvSpPr>
        <p:spPr>
          <a:xfrm>
            <a:off x="5004048" y="4107226"/>
            <a:ext cx="3816423" cy="2462213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Каждая компонента скорости распределена согласно Гауссовскому распределению с нулевым средним значением и дисперсией</a:t>
            </a:r>
          </a:p>
          <a:p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8407708"/>
              </p:ext>
            </p:extLst>
          </p:nvPr>
        </p:nvGraphicFramePr>
        <p:xfrm>
          <a:off x="4100098" y="2780928"/>
          <a:ext cx="4901760" cy="558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404" name="Equation" r:id="rId13" imgW="2450880" imgH="279360" progId="Equation.DSMT4">
                  <p:embed/>
                </p:oleObj>
              </mc:Choice>
              <mc:Fallback>
                <p:oleObj name="Equation" r:id="rId13" imgW="245088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0098" y="2780928"/>
                        <a:ext cx="4901760" cy="5587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="" xmlns:a16="http://schemas.microsoft.com/office/drawing/2014/main" id="{F9687437-25CE-4288-A01F-97C5993406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5217440"/>
              </p:ext>
            </p:extLst>
          </p:nvPr>
        </p:nvGraphicFramePr>
        <p:xfrm>
          <a:off x="6709380" y="5774784"/>
          <a:ext cx="1062037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405" name="Equation" r:id="rId15" imgW="558720" imgH="393480" progId="Equation.DSMT4">
                  <p:embed/>
                </p:oleObj>
              </mc:Choice>
              <mc:Fallback>
                <p:oleObj name="Equation" r:id="rId15" imgW="558720" imgH="393480" progId="Equation.DSMT4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9380" y="5774784"/>
                        <a:ext cx="1062037" cy="747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352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4462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Принцип детального равновесия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4" name="Прямоугольник 37"/>
          <p:cNvSpPr/>
          <p:nvPr/>
        </p:nvSpPr>
        <p:spPr>
          <a:xfrm>
            <a:off x="3527376" y="980728"/>
            <a:ext cx="53651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Распределение Максвелла относится к равновесному (т.е. стационарному) состоянию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системы.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Среднее число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частиц в каждом элементе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объема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dv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dv</a:t>
            </a:r>
            <a:r>
              <a:rPr lang="en-US" sz="2000" baseline="-25000" dirty="0" err="1">
                <a:latin typeface="Arial" pitchFamily="34" charset="0"/>
                <a:cs typeface="Arial" pitchFamily="34" charset="0"/>
              </a:rPr>
              <a:t>y</a:t>
            </a:r>
            <a:r>
              <a:rPr lang="ru-RU" sz="2000" baseline="-25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dv</a:t>
            </a:r>
            <a:r>
              <a:rPr lang="en-US" sz="2000" baseline="-25000" dirty="0" err="1">
                <a:latin typeface="Arial" pitchFamily="34" charset="0"/>
                <a:cs typeface="Arial" pitchFamily="34" charset="0"/>
              </a:rPr>
              <a:t>z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не меняется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c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течением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времени.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37"/>
          <p:cNvSpPr/>
          <p:nvPr/>
        </p:nvSpPr>
        <p:spPr>
          <a:xfrm>
            <a:off x="3564980" y="2798614"/>
            <a:ext cx="53651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Однако из-за столкновений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меняются скорости молекул и они перемещаются в пространстве скоростей. Равновесие имеет динамический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характер.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37"/>
          <p:cNvSpPr/>
          <p:nvPr/>
        </p:nvSpPr>
        <p:spPr>
          <a:xfrm>
            <a:off x="755576" y="4149080"/>
            <a:ext cx="8136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В какие элементы объема молекулы приходят и из каких уходят?</a:t>
            </a:r>
          </a:p>
        </p:txBody>
      </p:sp>
      <p:sp>
        <p:nvSpPr>
          <p:cNvPr id="26" name="Прямоугольник 37"/>
          <p:cNvSpPr/>
          <p:nvPr/>
        </p:nvSpPr>
        <p:spPr>
          <a:xfrm>
            <a:off x="107504" y="4653136"/>
            <a:ext cx="8964488" cy="2123658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Принцип детального равновесия утверждает, что равновесие устанавливается детально, т.е. между всеми парами элементов объема. Это означает, что каждый элемент объема в единицу времени отдает в любой другой элемент объема столько частиц, сколько из него получает. Интенсивность обмена между каждой парой элементов различна.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CFDC693F-D5A5-4544-B2C1-F06D7FF200C1}"/>
              </a:ext>
            </a:extLst>
          </p:cNvPr>
          <p:cNvGrpSpPr/>
          <p:nvPr/>
        </p:nvGrpSpPr>
        <p:grpSpPr>
          <a:xfrm>
            <a:off x="107504" y="841955"/>
            <a:ext cx="3403748" cy="3307125"/>
            <a:chOff x="107504" y="743148"/>
            <a:chExt cx="3403748" cy="3307125"/>
          </a:xfrm>
        </p:grpSpPr>
        <p:grpSp>
          <p:nvGrpSpPr>
            <p:cNvPr id="2" name="Group 1">
              <a:extLst>
                <a:ext uri="{FF2B5EF4-FFF2-40B4-BE49-F238E27FC236}">
                  <a16:creationId xmlns="" xmlns:a16="http://schemas.microsoft.com/office/drawing/2014/main" id="{946F707F-B159-4510-AE0C-892E1EE0CA96}"/>
                </a:ext>
              </a:extLst>
            </p:cNvPr>
            <p:cNvGrpSpPr/>
            <p:nvPr/>
          </p:nvGrpSpPr>
          <p:grpSpPr>
            <a:xfrm>
              <a:off x="107504" y="743148"/>
              <a:ext cx="3403748" cy="3307125"/>
              <a:chOff x="9153376" y="1477789"/>
              <a:chExt cx="3403748" cy="3307125"/>
            </a:xfrm>
          </p:grpSpPr>
          <p:cxnSp>
            <p:nvCxnSpPr>
              <p:cNvPr id="68" name="Straight Arrow Connector 13"/>
              <p:cNvCxnSpPr/>
              <p:nvPr/>
            </p:nvCxnSpPr>
            <p:spPr>
              <a:xfrm>
                <a:off x="10233496" y="3488770"/>
                <a:ext cx="2304256" cy="0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13"/>
              <p:cNvCxnSpPr/>
              <p:nvPr/>
            </p:nvCxnSpPr>
            <p:spPr>
              <a:xfrm flipH="1">
                <a:off x="9153376" y="3488770"/>
                <a:ext cx="1080120" cy="1296144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13"/>
              <p:cNvCxnSpPr/>
              <p:nvPr/>
            </p:nvCxnSpPr>
            <p:spPr>
              <a:xfrm flipV="1">
                <a:off x="10233496" y="1544554"/>
                <a:ext cx="0" cy="1944216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73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90117852"/>
                  </p:ext>
                </p:extLst>
              </p:nvPr>
            </p:nvGraphicFramePr>
            <p:xfrm>
              <a:off x="9793300" y="1477789"/>
              <a:ext cx="350837" cy="520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5589" name="Equation" r:id="rId3" imgW="152334" imgH="228501" progId="Equation.DSMT4">
                      <p:embed/>
                    </p:oleObj>
                  </mc:Choice>
                  <mc:Fallback>
                    <p:oleObj name="Equation" r:id="rId3" imgW="152334" imgH="228501" progId="Equation.DSMT4">
                      <p:embed/>
                      <p:pic>
                        <p:nvPicPr>
                          <p:cNvPr id="0" name="Picture 473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793300" y="1477789"/>
                            <a:ext cx="350837" cy="5207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49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4" name="Куб 73"/>
              <p:cNvSpPr/>
              <p:nvPr/>
            </p:nvSpPr>
            <p:spPr>
              <a:xfrm>
                <a:off x="11673656" y="2264634"/>
                <a:ext cx="504056" cy="504056"/>
              </a:xfrm>
              <a:prstGeom prst="cub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" name="Куб 74"/>
              <p:cNvSpPr/>
              <p:nvPr/>
            </p:nvSpPr>
            <p:spPr>
              <a:xfrm>
                <a:off x="10377512" y="2408650"/>
                <a:ext cx="504056" cy="504056"/>
              </a:xfrm>
              <a:prstGeom prst="cub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6" name="Куб 75"/>
              <p:cNvSpPr/>
              <p:nvPr/>
            </p:nvSpPr>
            <p:spPr>
              <a:xfrm>
                <a:off x="10233496" y="3560778"/>
                <a:ext cx="504056" cy="504056"/>
              </a:xfrm>
              <a:prstGeom prst="cub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78" name="Прямая со стрелкой 77"/>
              <p:cNvCxnSpPr/>
              <p:nvPr/>
            </p:nvCxnSpPr>
            <p:spPr>
              <a:xfrm flipV="1">
                <a:off x="10953576" y="2408650"/>
                <a:ext cx="720080" cy="144016"/>
              </a:xfrm>
              <a:prstGeom prst="straightConnector1">
                <a:avLst/>
              </a:prstGeom>
              <a:ln w="41275">
                <a:solidFill>
                  <a:srgbClr val="4110F6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Прямая со стрелкой 78"/>
              <p:cNvCxnSpPr/>
              <p:nvPr/>
            </p:nvCxnSpPr>
            <p:spPr>
              <a:xfrm flipH="1">
                <a:off x="10881568" y="2624674"/>
                <a:ext cx="792088" cy="144016"/>
              </a:xfrm>
              <a:prstGeom prst="straightConnector1">
                <a:avLst/>
              </a:prstGeom>
              <a:ln w="41275">
                <a:solidFill>
                  <a:srgbClr val="4110F6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Прямая со стрелкой 79"/>
              <p:cNvCxnSpPr/>
              <p:nvPr/>
            </p:nvCxnSpPr>
            <p:spPr>
              <a:xfrm flipH="1">
                <a:off x="10521528" y="2840698"/>
                <a:ext cx="90010" cy="864096"/>
              </a:xfrm>
              <a:prstGeom prst="straightConnector1">
                <a:avLst/>
              </a:prstGeom>
              <a:ln w="41275">
                <a:solidFill>
                  <a:srgbClr val="4110F6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Куб 80"/>
              <p:cNvSpPr/>
              <p:nvPr/>
            </p:nvSpPr>
            <p:spPr>
              <a:xfrm>
                <a:off x="11313616" y="3632786"/>
                <a:ext cx="504056" cy="504056"/>
              </a:xfrm>
              <a:prstGeom prst="cub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82" name="Прямая со стрелкой 81"/>
              <p:cNvCxnSpPr/>
              <p:nvPr/>
            </p:nvCxnSpPr>
            <p:spPr>
              <a:xfrm flipV="1">
                <a:off x="11673656" y="2768690"/>
                <a:ext cx="387044" cy="864096"/>
              </a:xfrm>
              <a:prstGeom prst="straightConnector1">
                <a:avLst/>
              </a:prstGeom>
              <a:ln w="41275">
                <a:solidFill>
                  <a:srgbClr val="4110F6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Прямая со стрелкой 82"/>
              <p:cNvCxnSpPr/>
              <p:nvPr/>
            </p:nvCxnSpPr>
            <p:spPr>
              <a:xfrm flipV="1">
                <a:off x="10377512" y="2840698"/>
                <a:ext cx="72008" cy="792088"/>
              </a:xfrm>
              <a:prstGeom prst="straightConnector1">
                <a:avLst/>
              </a:prstGeom>
              <a:ln w="41275">
                <a:solidFill>
                  <a:srgbClr val="4110F6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Прямая со стрелкой 83"/>
              <p:cNvCxnSpPr/>
              <p:nvPr/>
            </p:nvCxnSpPr>
            <p:spPr>
              <a:xfrm flipH="1">
                <a:off x="11457632" y="2696682"/>
                <a:ext cx="450050" cy="936104"/>
              </a:xfrm>
              <a:prstGeom prst="straightConnector1">
                <a:avLst/>
              </a:prstGeom>
              <a:ln w="41275">
                <a:solidFill>
                  <a:srgbClr val="4110F6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Прямая со стрелкой 84"/>
              <p:cNvCxnSpPr/>
              <p:nvPr/>
            </p:nvCxnSpPr>
            <p:spPr>
              <a:xfrm flipH="1">
                <a:off x="10593536" y="3992826"/>
                <a:ext cx="792088" cy="0"/>
              </a:xfrm>
              <a:prstGeom prst="straightConnector1">
                <a:avLst/>
              </a:prstGeom>
              <a:ln w="41275">
                <a:solidFill>
                  <a:srgbClr val="4110F6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Прямая со стрелкой 85"/>
              <p:cNvCxnSpPr>
                <a:endCxn id="81" idx="1"/>
              </p:cNvCxnSpPr>
              <p:nvPr/>
            </p:nvCxnSpPr>
            <p:spPr>
              <a:xfrm flipV="1">
                <a:off x="10665544" y="3758800"/>
                <a:ext cx="837093" cy="18002"/>
              </a:xfrm>
              <a:prstGeom prst="straightConnector1">
                <a:avLst/>
              </a:prstGeom>
              <a:ln w="41275">
                <a:solidFill>
                  <a:srgbClr val="4110F6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91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9607750"/>
                  </p:ext>
                </p:extLst>
              </p:nvPr>
            </p:nvGraphicFramePr>
            <p:xfrm>
              <a:off x="10449520" y="2552666"/>
              <a:ext cx="204788" cy="3762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5590" name="Equation" r:id="rId5" imgW="88707" imgH="164742" progId="Equation.DSMT4">
                      <p:embed/>
                    </p:oleObj>
                  </mc:Choice>
                  <mc:Fallback>
                    <p:oleObj name="Equation" r:id="rId5" imgW="88707" imgH="164742" progId="Equation.DSMT4">
                      <p:embed/>
                      <p:pic>
                        <p:nvPicPr>
                          <p:cNvPr id="0" name="Picture 473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449520" y="2552666"/>
                            <a:ext cx="204788" cy="37623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49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2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35316294"/>
                  </p:ext>
                </p:extLst>
              </p:nvPr>
            </p:nvGraphicFramePr>
            <p:xfrm>
              <a:off x="11773197" y="2392453"/>
              <a:ext cx="293688" cy="3762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5591" name="Equation" r:id="rId7" imgW="126780" imgH="164814" progId="Equation.DSMT4">
                      <p:embed/>
                    </p:oleObj>
                  </mc:Choice>
                  <mc:Fallback>
                    <p:oleObj name="Equation" r:id="rId7" imgW="126780" imgH="164814" progId="Equation.DSMT4">
                      <p:embed/>
                      <p:pic>
                        <p:nvPicPr>
                          <p:cNvPr id="0" name="Picture 473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773197" y="2392453"/>
                            <a:ext cx="293688" cy="37623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49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3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65720013"/>
                  </p:ext>
                </p:extLst>
              </p:nvPr>
            </p:nvGraphicFramePr>
            <p:xfrm>
              <a:off x="11400135" y="3762639"/>
              <a:ext cx="263525" cy="4048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5592" name="Equation" r:id="rId9" imgW="114102" imgH="177492" progId="Equation.DSMT4">
                      <p:embed/>
                    </p:oleObj>
                  </mc:Choice>
                  <mc:Fallback>
                    <p:oleObj name="Equation" r:id="rId9" imgW="114102" imgH="177492" progId="Equation.DSMT4">
                      <p:embed/>
                      <p:pic>
                        <p:nvPicPr>
                          <p:cNvPr id="0" name="Picture 473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400135" y="3762639"/>
                            <a:ext cx="263525" cy="4048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49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4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89783929"/>
                  </p:ext>
                </p:extLst>
              </p:nvPr>
            </p:nvGraphicFramePr>
            <p:xfrm>
              <a:off x="10290472" y="3646751"/>
              <a:ext cx="293688" cy="3762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5593" name="Equation" r:id="rId11" imgW="126780" imgH="164814" progId="Equation.DSMT4">
                      <p:embed/>
                    </p:oleObj>
                  </mc:Choice>
                  <mc:Fallback>
                    <p:oleObj name="Equation" r:id="rId11" imgW="126780" imgH="164814" progId="Equation.DSMT4">
                      <p:embed/>
                      <p:pic>
                        <p:nvPicPr>
                          <p:cNvPr id="0" name="Picture 473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290472" y="3646751"/>
                            <a:ext cx="293688" cy="37623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49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6" name="Object 2">
                <a:extLst>
                  <a:ext uri="{FF2B5EF4-FFF2-40B4-BE49-F238E27FC236}">
                    <a16:creationId xmlns="" xmlns:a16="http://schemas.microsoft.com/office/drawing/2014/main" id="{FA756461-C2CF-4693-873E-95C1D781D48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04750833"/>
                  </p:ext>
                </p:extLst>
              </p:nvPr>
            </p:nvGraphicFramePr>
            <p:xfrm>
              <a:off x="12177712" y="3503660"/>
              <a:ext cx="379412" cy="5492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5594" name="Equation" r:id="rId13" imgW="164957" imgH="241091" progId="Equation.DSMT4">
                      <p:embed/>
                    </p:oleObj>
                  </mc:Choice>
                  <mc:Fallback>
                    <p:oleObj name="Equation" r:id="rId13" imgW="164957" imgH="241091" progId="Equation.DSMT4">
                      <p:embed/>
                      <p:pic>
                        <p:nvPicPr>
                          <p:cNvPr id="19" name="Object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177712" y="3503660"/>
                            <a:ext cx="379412" cy="5492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49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8" name="Object 2">
                <a:extLst>
                  <a:ext uri="{FF2B5EF4-FFF2-40B4-BE49-F238E27FC236}">
                    <a16:creationId xmlns="" xmlns:a16="http://schemas.microsoft.com/office/drawing/2014/main" id="{1D094943-EBFD-430C-B925-B57A9D905F5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68274720"/>
                  </p:ext>
                </p:extLst>
              </p:nvPr>
            </p:nvGraphicFramePr>
            <p:xfrm>
              <a:off x="9503730" y="4264214"/>
              <a:ext cx="379412" cy="520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5595" name="Equation" r:id="rId15" imgW="164880" imgH="228600" progId="Equation.DSMT4">
                      <p:embed/>
                    </p:oleObj>
                  </mc:Choice>
                  <mc:Fallback>
                    <p:oleObj name="Equation" r:id="rId15" imgW="164880" imgH="228600" progId="Equation.DSMT4">
                      <p:embed/>
                      <p:pic>
                        <p:nvPicPr>
                          <p:cNvPr id="56" name="Object 2">
                            <a:extLst>
                              <a:ext uri="{FF2B5EF4-FFF2-40B4-BE49-F238E27FC236}">
                                <a16:creationId xmlns="" xmlns:a16="http://schemas.microsoft.com/office/drawing/2014/main" id="{FA756461-C2CF-4693-873E-95C1D781D48D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503730" y="4264214"/>
                            <a:ext cx="379412" cy="5207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49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60" name="Object 2">
              <a:extLst>
                <a:ext uri="{FF2B5EF4-FFF2-40B4-BE49-F238E27FC236}">
                  <a16:creationId xmlns="" xmlns:a16="http://schemas.microsoft.com/office/drawing/2014/main" id="{D666662A-07A7-404B-9D43-C1B847F261D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55784487"/>
                </p:ext>
              </p:extLst>
            </p:nvPr>
          </p:nvGraphicFramePr>
          <p:xfrm>
            <a:off x="1925043" y="931320"/>
            <a:ext cx="1457325" cy="549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5596" name="Equation" r:id="rId17" imgW="634725" imgH="241195" progId="Equation.DSMT4">
                    <p:embed/>
                  </p:oleObj>
                </mc:Choice>
                <mc:Fallback>
                  <p:oleObj name="Equation" r:id="rId17" imgW="634725" imgH="241195" progId="Equation.DSMT4">
                    <p:embed/>
                    <p:pic>
                      <p:nvPicPr>
                        <p:cNvPr id="24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5043" y="931320"/>
                          <a:ext cx="1457325" cy="5492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49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4462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Принцип детального равновесия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3527376" y="980728"/>
            <a:ext cx="53651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Распределение Максвелла относится к равновесному (т.е. стационарному) состоянию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системы.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Среднее число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частиц в каждом элементе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объема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dv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dv</a:t>
            </a:r>
            <a:r>
              <a:rPr lang="en-US" sz="2000" baseline="-25000" dirty="0" err="1">
                <a:latin typeface="Arial" pitchFamily="34" charset="0"/>
                <a:cs typeface="Arial" pitchFamily="34" charset="0"/>
              </a:rPr>
              <a:t>y</a:t>
            </a:r>
            <a:r>
              <a:rPr lang="ru-RU" sz="2000" baseline="-25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dv</a:t>
            </a:r>
            <a:r>
              <a:rPr lang="en-US" sz="2000" baseline="-25000" dirty="0" err="1">
                <a:latin typeface="Arial" pitchFamily="34" charset="0"/>
                <a:cs typeface="Arial" pitchFamily="34" charset="0"/>
              </a:rPr>
              <a:t>z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не меняется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c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течением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времени.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37"/>
          <p:cNvSpPr/>
          <p:nvPr/>
        </p:nvSpPr>
        <p:spPr>
          <a:xfrm>
            <a:off x="3564980" y="2798614"/>
            <a:ext cx="53651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Однако из-за столкновений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меняются скорости молекул и они перемещаются в пространстве скоростей. Равновесие имеет динамический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характер.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37"/>
          <p:cNvSpPr/>
          <p:nvPr/>
        </p:nvSpPr>
        <p:spPr>
          <a:xfrm>
            <a:off x="755576" y="4149080"/>
            <a:ext cx="8136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В какие элементы объема молекулы приходят и из каких уходят?</a:t>
            </a:r>
          </a:p>
        </p:txBody>
      </p:sp>
      <p:sp>
        <p:nvSpPr>
          <p:cNvPr id="8" name="Прямоугольник 37"/>
          <p:cNvSpPr/>
          <p:nvPr/>
        </p:nvSpPr>
        <p:spPr>
          <a:xfrm>
            <a:off x="107504" y="4653136"/>
            <a:ext cx="8964488" cy="2123658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Принцип детального равновесия утверждает, что равновесие устанавливается детально, т.е. между всеми парами элементов объема. Это означает, что каждый элемент объема в единицу времени отдает в любой другой элемент объема столько частиц, сколько из него получает. Интенсивность обмена между каждой парой элементов различна.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8A74B417-2F21-4CD1-8CED-A7EBFA81A677}"/>
              </a:ext>
            </a:extLst>
          </p:cNvPr>
          <p:cNvGrpSpPr/>
          <p:nvPr/>
        </p:nvGrpSpPr>
        <p:grpSpPr>
          <a:xfrm>
            <a:off x="107504" y="690657"/>
            <a:ext cx="3384376" cy="3342407"/>
            <a:chOff x="9873431" y="3421557"/>
            <a:chExt cx="3384376" cy="3342407"/>
          </a:xfrm>
        </p:grpSpPr>
        <p:cxnSp>
          <p:nvCxnSpPr>
            <p:cNvPr id="10" name="Straight Arrow Connector 13"/>
            <p:cNvCxnSpPr/>
            <p:nvPr/>
          </p:nvCxnSpPr>
          <p:spPr>
            <a:xfrm>
              <a:off x="10953551" y="5467820"/>
              <a:ext cx="2304256" cy="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3"/>
            <p:cNvCxnSpPr/>
            <p:nvPr/>
          </p:nvCxnSpPr>
          <p:spPr>
            <a:xfrm flipH="1">
              <a:off x="9873431" y="5467820"/>
              <a:ext cx="1080120" cy="1296144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3"/>
            <p:cNvCxnSpPr/>
            <p:nvPr/>
          </p:nvCxnSpPr>
          <p:spPr>
            <a:xfrm flipV="1">
              <a:off x="10953551" y="3523604"/>
              <a:ext cx="0" cy="1944216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16903929"/>
                </p:ext>
              </p:extLst>
            </p:nvPr>
          </p:nvGraphicFramePr>
          <p:xfrm>
            <a:off x="10275436" y="6197104"/>
            <a:ext cx="379413" cy="520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5706" name="Equation" r:id="rId3" imgW="165028" imgH="228501" progId="Equation.DSMT4">
                    <p:embed/>
                  </p:oleObj>
                </mc:Choice>
                <mc:Fallback>
                  <p:oleObj name="Equation" r:id="rId3" imgW="165028" imgH="228501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275436" y="6197104"/>
                          <a:ext cx="379413" cy="520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49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22414109"/>
                </p:ext>
              </p:extLst>
            </p:nvPr>
          </p:nvGraphicFramePr>
          <p:xfrm>
            <a:off x="12753751" y="5478413"/>
            <a:ext cx="379412" cy="549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5707" name="Equation" r:id="rId5" imgW="164957" imgH="241091" progId="Equation.DSMT4">
                    <p:embed/>
                  </p:oleObj>
                </mc:Choice>
                <mc:Fallback>
                  <p:oleObj name="Equation" r:id="rId5" imgW="164957" imgH="241091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753751" y="5478413"/>
                          <a:ext cx="379412" cy="5492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49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Куб 20"/>
            <p:cNvSpPr/>
            <p:nvPr/>
          </p:nvSpPr>
          <p:spPr>
            <a:xfrm>
              <a:off x="12393711" y="4243684"/>
              <a:ext cx="504056" cy="504056"/>
            </a:xfrm>
            <a:prstGeom prst="cub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Куб 21"/>
            <p:cNvSpPr/>
            <p:nvPr/>
          </p:nvSpPr>
          <p:spPr>
            <a:xfrm>
              <a:off x="11097567" y="4387700"/>
              <a:ext cx="504056" cy="504056"/>
            </a:xfrm>
            <a:prstGeom prst="cub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22"/>
            <p:cNvSpPr/>
            <p:nvPr/>
          </p:nvSpPr>
          <p:spPr>
            <a:xfrm>
              <a:off x="10953551" y="5539828"/>
              <a:ext cx="504056" cy="504056"/>
            </a:xfrm>
            <a:prstGeom prst="cub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18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5191617"/>
                </p:ext>
              </p:extLst>
            </p:nvPr>
          </p:nvGraphicFramePr>
          <p:xfrm>
            <a:off x="11678429" y="3675086"/>
            <a:ext cx="1457325" cy="549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5708" name="Equation" r:id="rId7" imgW="634725" imgH="241195" progId="Equation.DSMT4">
                    <p:embed/>
                  </p:oleObj>
                </mc:Choice>
                <mc:Fallback>
                  <p:oleObj name="Equation" r:id="rId7" imgW="634725" imgH="241195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678429" y="3675086"/>
                          <a:ext cx="1457325" cy="5492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49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9" name="Прямая со стрелкой 28"/>
            <p:cNvCxnSpPr/>
            <p:nvPr/>
          </p:nvCxnSpPr>
          <p:spPr>
            <a:xfrm flipV="1">
              <a:off x="11673631" y="4387700"/>
              <a:ext cx="720080" cy="144016"/>
            </a:xfrm>
            <a:prstGeom prst="straightConnector1">
              <a:avLst/>
            </a:prstGeom>
            <a:ln w="41275">
              <a:solidFill>
                <a:srgbClr val="4110F6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30"/>
            <p:cNvCxnSpPr/>
            <p:nvPr/>
          </p:nvCxnSpPr>
          <p:spPr>
            <a:xfrm flipH="1">
              <a:off x="11601623" y="4603724"/>
              <a:ext cx="792088" cy="144016"/>
            </a:xfrm>
            <a:prstGeom prst="straightConnector1">
              <a:avLst/>
            </a:prstGeom>
            <a:ln w="41275">
              <a:solidFill>
                <a:srgbClr val="4110F6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33"/>
            <p:cNvCxnSpPr/>
            <p:nvPr/>
          </p:nvCxnSpPr>
          <p:spPr>
            <a:xfrm flipH="1">
              <a:off x="11241583" y="4819748"/>
              <a:ext cx="90010" cy="864096"/>
            </a:xfrm>
            <a:prstGeom prst="straightConnector1">
              <a:avLst/>
            </a:prstGeom>
            <a:ln w="41275">
              <a:solidFill>
                <a:srgbClr val="4110F6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Куб 35"/>
            <p:cNvSpPr/>
            <p:nvPr/>
          </p:nvSpPr>
          <p:spPr>
            <a:xfrm>
              <a:off x="12033671" y="5611836"/>
              <a:ext cx="504056" cy="504056"/>
            </a:xfrm>
            <a:prstGeom prst="cub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3" name="Прямая со стрелкой 37"/>
            <p:cNvCxnSpPr/>
            <p:nvPr/>
          </p:nvCxnSpPr>
          <p:spPr>
            <a:xfrm flipV="1">
              <a:off x="12393711" y="4747740"/>
              <a:ext cx="387044" cy="864096"/>
            </a:xfrm>
            <a:prstGeom prst="straightConnector1">
              <a:avLst/>
            </a:prstGeom>
            <a:ln w="41275">
              <a:solidFill>
                <a:srgbClr val="4110F6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41"/>
            <p:cNvCxnSpPr/>
            <p:nvPr/>
          </p:nvCxnSpPr>
          <p:spPr>
            <a:xfrm flipV="1">
              <a:off x="11097567" y="4819748"/>
              <a:ext cx="72008" cy="792088"/>
            </a:xfrm>
            <a:prstGeom prst="straightConnector1">
              <a:avLst/>
            </a:prstGeom>
            <a:ln w="41275">
              <a:solidFill>
                <a:srgbClr val="4110F6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45"/>
            <p:cNvCxnSpPr/>
            <p:nvPr/>
          </p:nvCxnSpPr>
          <p:spPr>
            <a:xfrm flipH="1">
              <a:off x="12177687" y="4675732"/>
              <a:ext cx="450050" cy="936104"/>
            </a:xfrm>
            <a:prstGeom prst="straightConnector1">
              <a:avLst/>
            </a:prstGeom>
            <a:ln w="41275">
              <a:solidFill>
                <a:srgbClr val="4110F6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47"/>
            <p:cNvCxnSpPr/>
            <p:nvPr/>
          </p:nvCxnSpPr>
          <p:spPr>
            <a:xfrm flipH="1">
              <a:off x="11313591" y="5971876"/>
              <a:ext cx="792088" cy="0"/>
            </a:xfrm>
            <a:prstGeom prst="straightConnector1">
              <a:avLst/>
            </a:prstGeom>
            <a:ln w="41275">
              <a:solidFill>
                <a:srgbClr val="4110F6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49"/>
            <p:cNvCxnSpPr>
              <a:endCxn id="22" idx="1"/>
            </p:cNvCxnSpPr>
            <p:nvPr/>
          </p:nvCxnSpPr>
          <p:spPr>
            <a:xfrm flipV="1">
              <a:off x="11385599" y="5737850"/>
              <a:ext cx="837093" cy="18002"/>
            </a:xfrm>
            <a:prstGeom prst="straightConnector1">
              <a:avLst/>
            </a:prstGeom>
            <a:ln w="41275">
              <a:solidFill>
                <a:srgbClr val="4110F6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51"/>
            <p:cNvCxnSpPr>
              <a:endCxn id="16" idx="4"/>
            </p:cNvCxnSpPr>
            <p:nvPr/>
          </p:nvCxnSpPr>
          <p:spPr>
            <a:xfrm flipH="1" flipV="1">
              <a:off x="11475609" y="4702735"/>
              <a:ext cx="702078" cy="837093"/>
            </a:xfrm>
            <a:prstGeom prst="straightConnector1">
              <a:avLst/>
            </a:prstGeom>
            <a:ln w="41275">
              <a:solidFill>
                <a:srgbClr val="024A0B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54"/>
            <p:cNvCxnSpPr/>
            <p:nvPr/>
          </p:nvCxnSpPr>
          <p:spPr>
            <a:xfrm>
              <a:off x="11313591" y="4747740"/>
              <a:ext cx="738082" cy="891098"/>
            </a:xfrm>
            <a:prstGeom prst="straightConnector1">
              <a:avLst/>
            </a:prstGeom>
            <a:ln w="41275">
              <a:solidFill>
                <a:srgbClr val="024A0B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56"/>
            <p:cNvCxnSpPr>
              <a:stCxn id="15" idx="3"/>
              <a:endCxn id="17" idx="5"/>
            </p:cNvCxnSpPr>
            <p:nvPr/>
          </p:nvCxnSpPr>
          <p:spPr>
            <a:xfrm flipH="1">
              <a:off x="11457607" y="4747740"/>
              <a:ext cx="1125125" cy="981109"/>
            </a:xfrm>
            <a:prstGeom prst="straightConnector1">
              <a:avLst/>
            </a:prstGeom>
            <a:ln w="41275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60"/>
            <p:cNvCxnSpPr/>
            <p:nvPr/>
          </p:nvCxnSpPr>
          <p:spPr>
            <a:xfrm flipV="1">
              <a:off x="11385599" y="4675732"/>
              <a:ext cx="1080120" cy="936104"/>
            </a:xfrm>
            <a:prstGeom prst="straightConnector1">
              <a:avLst/>
            </a:prstGeom>
            <a:ln w="41275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2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69486633"/>
                </p:ext>
              </p:extLst>
            </p:nvPr>
          </p:nvGraphicFramePr>
          <p:xfrm>
            <a:off x="11169575" y="4531716"/>
            <a:ext cx="204788" cy="376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5709" name="Equation" r:id="rId9" imgW="88707" imgH="164742" progId="Equation.DSMT4">
                    <p:embed/>
                  </p:oleObj>
                </mc:Choice>
                <mc:Fallback>
                  <p:oleObj name="Equation" r:id="rId9" imgW="88707" imgH="164742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69575" y="4531716"/>
                          <a:ext cx="204788" cy="3762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49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71884634"/>
                </p:ext>
              </p:extLst>
            </p:nvPr>
          </p:nvGraphicFramePr>
          <p:xfrm>
            <a:off x="12493252" y="4371503"/>
            <a:ext cx="293688" cy="376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5710" name="Equation" r:id="rId11" imgW="126780" imgH="164814" progId="Equation.DSMT4">
                    <p:embed/>
                  </p:oleObj>
                </mc:Choice>
                <mc:Fallback>
                  <p:oleObj name="Equation" r:id="rId11" imgW="126780" imgH="164814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493252" y="4371503"/>
                          <a:ext cx="293688" cy="3762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49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31572833"/>
                </p:ext>
              </p:extLst>
            </p:nvPr>
          </p:nvGraphicFramePr>
          <p:xfrm>
            <a:off x="12120190" y="5741689"/>
            <a:ext cx="263525" cy="404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5711" name="Equation" r:id="rId13" imgW="114102" imgH="177492" progId="Equation.DSMT4">
                    <p:embed/>
                  </p:oleObj>
                </mc:Choice>
                <mc:Fallback>
                  <p:oleObj name="Equation" r:id="rId13" imgW="114102" imgH="177492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20190" y="5741689"/>
                          <a:ext cx="263525" cy="4048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49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43750467"/>
                </p:ext>
              </p:extLst>
            </p:nvPr>
          </p:nvGraphicFramePr>
          <p:xfrm>
            <a:off x="11010527" y="5625801"/>
            <a:ext cx="293688" cy="376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5712" name="Equation" r:id="rId15" imgW="126780" imgH="164814" progId="Equation.DSMT4">
                    <p:embed/>
                  </p:oleObj>
                </mc:Choice>
                <mc:Fallback>
                  <p:oleObj name="Equation" r:id="rId15" imgW="126780" imgH="164814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10527" y="5625801"/>
                          <a:ext cx="293688" cy="3762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49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2">
              <a:extLst>
                <a:ext uri="{FF2B5EF4-FFF2-40B4-BE49-F238E27FC236}">
                  <a16:creationId xmlns="" xmlns:a16="http://schemas.microsoft.com/office/drawing/2014/main" id="{5C2F04A3-DD48-4187-8F90-570CF11A2F3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03872939"/>
                </p:ext>
              </p:extLst>
            </p:nvPr>
          </p:nvGraphicFramePr>
          <p:xfrm>
            <a:off x="10458698" y="3421557"/>
            <a:ext cx="350838" cy="520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5713" name="Equation" r:id="rId17" imgW="152280" imgH="228600" progId="Equation.DSMT4">
                    <p:embed/>
                  </p:oleObj>
                </mc:Choice>
                <mc:Fallback>
                  <p:oleObj name="Equation" r:id="rId17" imgW="15228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58698" y="3421557"/>
                          <a:ext cx="350838" cy="520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49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44190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0" y="44624"/>
            <a:ext cx="9143999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Экспериментальная проверка распределения Максвелла в опытах с молекулярными пучками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251520" y="1744173"/>
            <a:ext cx="1803999" cy="17568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val 16"/>
          <p:cNvSpPr/>
          <p:nvPr/>
        </p:nvSpPr>
        <p:spPr>
          <a:xfrm>
            <a:off x="1259633" y="2968310"/>
            <a:ext cx="144016" cy="132478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val 16"/>
          <p:cNvSpPr/>
          <p:nvPr/>
        </p:nvSpPr>
        <p:spPr>
          <a:xfrm>
            <a:off x="827584" y="2680277"/>
            <a:ext cx="144016" cy="132478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16"/>
          <p:cNvSpPr/>
          <p:nvPr/>
        </p:nvSpPr>
        <p:spPr>
          <a:xfrm>
            <a:off x="1691680" y="2104213"/>
            <a:ext cx="144016" cy="132478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val 16"/>
          <p:cNvSpPr/>
          <p:nvPr/>
        </p:nvSpPr>
        <p:spPr>
          <a:xfrm>
            <a:off x="683568" y="2032205"/>
            <a:ext cx="144016" cy="132478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Oval 16"/>
          <p:cNvSpPr/>
          <p:nvPr/>
        </p:nvSpPr>
        <p:spPr>
          <a:xfrm>
            <a:off x="1475656" y="2464253"/>
            <a:ext cx="144016" cy="132478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Oval 16"/>
          <p:cNvSpPr/>
          <p:nvPr/>
        </p:nvSpPr>
        <p:spPr>
          <a:xfrm>
            <a:off x="539552" y="3112325"/>
            <a:ext cx="144016" cy="132478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Oval 16"/>
          <p:cNvSpPr/>
          <p:nvPr/>
        </p:nvSpPr>
        <p:spPr>
          <a:xfrm>
            <a:off x="1187624" y="2320237"/>
            <a:ext cx="144016" cy="132478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val 16"/>
          <p:cNvSpPr/>
          <p:nvPr/>
        </p:nvSpPr>
        <p:spPr>
          <a:xfrm>
            <a:off x="1691680" y="3112325"/>
            <a:ext cx="144016" cy="132478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Oval 16"/>
          <p:cNvSpPr/>
          <p:nvPr/>
        </p:nvSpPr>
        <p:spPr>
          <a:xfrm>
            <a:off x="1187624" y="1960197"/>
            <a:ext cx="144016" cy="132478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Oval 16"/>
          <p:cNvSpPr/>
          <p:nvPr/>
        </p:nvSpPr>
        <p:spPr>
          <a:xfrm>
            <a:off x="323528" y="2320237"/>
            <a:ext cx="144016" cy="132478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Oval 16"/>
          <p:cNvSpPr/>
          <p:nvPr/>
        </p:nvSpPr>
        <p:spPr>
          <a:xfrm>
            <a:off x="899592" y="3184333"/>
            <a:ext cx="144016" cy="132478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935792" y="2508798"/>
            <a:ext cx="144016" cy="216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37"/>
          <p:cNvSpPr/>
          <p:nvPr/>
        </p:nvSpPr>
        <p:spPr>
          <a:xfrm>
            <a:off x="107504" y="1196752"/>
            <a:ext cx="2051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Разреженный газ</a:t>
            </a:r>
          </a:p>
        </p:txBody>
      </p:sp>
      <p:sp>
        <p:nvSpPr>
          <p:cNvPr id="27" name="Прямоугольник 37"/>
          <p:cNvSpPr/>
          <p:nvPr/>
        </p:nvSpPr>
        <p:spPr>
          <a:xfrm>
            <a:off x="2267744" y="1772816"/>
            <a:ext cx="10081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Вакуум</a:t>
            </a:r>
          </a:p>
        </p:txBody>
      </p:sp>
      <p:sp>
        <p:nvSpPr>
          <p:cNvPr id="28" name="Прямоугольник 37"/>
          <p:cNvSpPr/>
          <p:nvPr/>
        </p:nvSpPr>
        <p:spPr>
          <a:xfrm>
            <a:off x="2195736" y="3053507"/>
            <a:ext cx="14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Отверстие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dirty="0">
                <a:latin typeface="Arial" pitchFamily="34" charset="0"/>
                <a:cs typeface="Arial" pitchFamily="34" charset="0"/>
              </a:rPr>
              <a:t>(~10 </a:t>
            </a:r>
            <a:r>
              <a:rPr lang="ru-RU" dirty="0">
                <a:latin typeface="Arial" pitchFamily="34" charset="0"/>
                <a:cs typeface="Arial" pitchFamily="34" charset="0"/>
              </a:rPr>
              <a:t>мкм</a:t>
            </a:r>
            <a:r>
              <a:rPr lang="en-US" dirty="0">
                <a:latin typeface="Arial" pitchFamily="34" charset="0"/>
                <a:cs typeface="Arial" pitchFamily="34" charset="0"/>
              </a:rPr>
              <a:t>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Straight Arrow Connector 14"/>
          <p:cNvCxnSpPr/>
          <p:nvPr/>
        </p:nvCxnSpPr>
        <p:spPr>
          <a:xfrm flipV="1">
            <a:off x="2071717" y="2324718"/>
            <a:ext cx="576064" cy="216024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14"/>
          <p:cNvCxnSpPr/>
          <p:nvPr/>
        </p:nvCxnSpPr>
        <p:spPr>
          <a:xfrm flipV="1">
            <a:off x="2076192" y="2432266"/>
            <a:ext cx="1008112" cy="144016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14"/>
          <p:cNvCxnSpPr/>
          <p:nvPr/>
        </p:nvCxnSpPr>
        <p:spPr>
          <a:xfrm>
            <a:off x="2074761" y="2649922"/>
            <a:ext cx="1008112" cy="144016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14"/>
          <p:cNvCxnSpPr>
            <a:cxnSpLocks/>
          </p:cNvCxnSpPr>
          <p:nvPr/>
        </p:nvCxnSpPr>
        <p:spPr>
          <a:xfrm flipV="1">
            <a:off x="2074761" y="2604659"/>
            <a:ext cx="1273103" cy="5005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14"/>
          <p:cNvCxnSpPr/>
          <p:nvPr/>
        </p:nvCxnSpPr>
        <p:spPr>
          <a:xfrm>
            <a:off x="2081111" y="2649922"/>
            <a:ext cx="504056" cy="360040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707904" y="1772816"/>
            <a:ext cx="0" cy="720080"/>
          </a:xfrm>
          <a:prstGeom prst="line">
            <a:avLst/>
          </a:prstGeom>
          <a:ln w="635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707904" y="2708920"/>
            <a:ext cx="0" cy="720080"/>
          </a:xfrm>
          <a:prstGeom prst="line">
            <a:avLst/>
          </a:prstGeom>
          <a:ln w="635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4427984" y="1772816"/>
            <a:ext cx="0" cy="792088"/>
          </a:xfrm>
          <a:prstGeom prst="line">
            <a:avLst/>
          </a:prstGeom>
          <a:ln w="635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4427984" y="2636912"/>
            <a:ext cx="0" cy="792088"/>
          </a:xfrm>
          <a:prstGeom prst="line">
            <a:avLst/>
          </a:prstGeom>
          <a:ln w="635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14"/>
          <p:cNvCxnSpPr/>
          <p:nvPr/>
        </p:nvCxnSpPr>
        <p:spPr>
          <a:xfrm flipV="1">
            <a:off x="3707904" y="2420888"/>
            <a:ext cx="648072" cy="144016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14"/>
          <p:cNvCxnSpPr/>
          <p:nvPr/>
        </p:nvCxnSpPr>
        <p:spPr>
          <a:xfrm>
            <a:off x="3707904" y="2605108"/>
            <a:ext cx="792088" cy="0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14"/>
          <p:cNvCxnSpPr/>
          <p:nvPr/>
        </p:nvCxnSpPr>
        <p:spPr>
          <a:xfrm>
            <a:off x="3707904" y="2636912"/>
            <a:ext cx="648072" cy="216024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37"/>
          <p:cNvSpPr/>
          <p:nvPr/>
        </p:nvSpPr>
        <p:spPr>
          <a:xfrm>
            <a:off x="3307660" y="1212654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Коллиматор</a:t>
            </a:r>
          </a:p>
        </p:txBody>
      </p:sp>
      <p:sp>
        <p:nvSpPr>
          <p:cNvPr id="58" name="Прямоугольник 37"/>
          <p:cNvSpPr/>
          <p:nvPr/>
        </p:nvSpPr>
        <p:spPr>
          <a:xfrm>
            <a:off x="179512" y="3645024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Диаметр отверстия иного меньше длины свободного пробега</a:t>
            </a:r>
          </a:p>
        </p:txBody>
      </p:sp>
      <p:sp>
        <p:nvSpPr>
          <p:cNvPr id="59" name="Прямоугольник 37"/>
          <p:cNvSpPr/>
          <p:nvPr/>
        </p:nvSpPr>
        <p:spPr>
          <a:xfrm>
            <a:off x="5580561" y="1213103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Сортировка</a:t>
            </a:r>
          </a:p>
        </p:txBody>
      </p:sp>
      <p:cxnSp>
        <p:nvCxnSpPr>
          <p:cNvPr id="60" name="Straight Arrow Connector 14"/>
          <p:cNvCxnSpPr/>
          <p:nvPr/>
        </p:nvCxnSpPr>
        <p:spPr>
          <a:xfrm>
            <a:off x="4667861" y="2621010"/>
            <a:ext cx="504056" cy="0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Овал 63"/>
          <p:cNvSpPr/>
          <p:nvPr/>
        </p:nvSpPr>
        <p:spPr>
          <a:xfrm>
            <a:off x="7100231" y="2204864"/>
            <a:ext cx="432048" cy="144016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Цилиндр 64"/>
          <p:cNvSpPr/>
          <p:nvPr/>
        </p:nvSpPr>
        <p:spPr>
          <a:xfrm rot="16200000">
            <a:off x="6336196" y="2040746"/>
            <a:ext cx="216024" cy="1728192"/>
          </a:xfrm>
          <a:prstGeom prst="can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5364088" y="2204864"/>
            <a:ext cx="432048" cy="144016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Выгнутая вверх стрелка 73"/>
          <p:cNvSpPr/>
          <p:nvPr/>
        </p:nvSpPr>
        <p:spPr>
          <a:xfrm>
            <a:off x="5292080" y="2004742"/>
            <a:ext cx="648072" cy="288032"/>
          </a:xfrm>
          <a:prstGeom prst="curved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5" name="Выгнутая вверх стрелка 74"/>
          <p:cNvSpPr/>
          <p:nvPr/>
        </p:nvSpPr>
        <p:spPr>
          <a:xfrm>
            <a:off x="7020272" y="2004742"/>
            <a:ext cx="648072" cy="288032"/>
          </a:xfrm>
          <a:prstGeom prst="curved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77" name="Прямая соединительная линия 76"/>
          <p:cNvCxnSpPr>
            <a:stCxn id="63" idx="0"/>
          </p:cNvCxnSpPr>
          <p:nvPr/>
        </p:nvCxnSpPr>
        <p:spPr>
          <a:xfrm>
            <a:off x="5580112" y="2204864"/>
            <a:ext cx="0" cy="663974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H="1">
            <a:off x="7308304" y="2436790"/>
            <a:ext cx="160703" cy="46897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>
            <a:endCxn id="65" idx="3"/>
          </p:cNvCxnSpPr>
          <p:nvPr/>
        </p:nvCxnSpPr>
        <p:spPr>
          <a:xfrm flipH="1">
            <a:off x="7308304" y="2220766"/>
            <a:ext cx="7950" cy="684076"/>
          </a:xfrm>
          <a:prstGeom prst="line">
            <a:avLst/>
          </a:prstGeom>
          <a:ln w="349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8676456" y="1789750"/>
            <a:ext cx="0" cy="1584176"/>
          </a:xfrm>
          <a:prstGeom prst="line">
            <a:avLst/>
          </a:prstGeom>
          <a:ln w="635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Прямоугольник 37"/>
          <p:cNvSpPr/>
          <p:nvPr/>
        </p:nvSpPr>
        <p:spPr>
          <a:xfrm>
            <a:off x="7740352" y="1221054"/>
            <a:ext cx="1260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Детектор</a:t>
            </a:r>
          </a:p>
        </p:txBody>
      </p:sp>
      <p:cxnSp>
        <p:nvCxnSpPr>
          <p:cNvPr id="86" name="Straight Arrow Connector 14"/>
          <p:cNvCxnSpPr/>
          <p:nvPr/>
        </p:nvCxnSpPr>
        <p:spPr>
          <a:xfrm>
            <a:off x="7740352" y="2596708"/>
            <a:ext cx="648072" cy="0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>
            <a:off x="5770009" y="3573016"/>
            <a:ext cx="1368152" cy="0"/>
          </a:xfrm>
          <a:prstGeom prst="straightConnector1">
            <a:avLst/>
          </a:prstGeom>
          <a:ln w="41275">
            <a:solidFill>
              <a:schemeClr val="tx2">
                <a:lumMod val="75000"/>
              </a:schemeClr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Oval 16"/>
          <p:cNvSpPr/>
          <p:nvPr/>
        </p:nvSpPr>
        <p:spPr>
          <a:xfrm>
            <a:off x="1619672" y="2780928"/>
            <a:ext cx="144016" cy="132478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Oval 16"/>
          <p:cNvSpPr/>
          <p:nvPr/>
        </p:nvSpPr>
        <p:spPr>
          <a:xfrm>
            <a:off x="683568" y="2420888"/>
            <a:ext cx="144016" cy="132478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Oval 16"/>
          <p:cNvSpPr/>
          <p:nvPr/>
        </p:nvSpPr>
        <p:spPr>
          <a:xfrm>
            <a:off x="395536" y="2780928"/>
            <a:ext cx="144016" cy="132478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Oval 16"/>
          <p:cNvSpPr/>
          <p:nvPr/>
        </p:nvSpPr>
        <p:spPr>
          <a:xfrm>
            <a:off x="395536" y="1844824"/>
            <a:ext cx="144016" cy="132478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6" name="Straight Arrow Connector 14"/>
          <p:cNvCxnSpPr/>
          <p:nvPr/>
        </p:nvCxnSpPr>
        <p:spPr>
          <a:xfrm>
            <a:off x="6084168" y="2604659"/>
            <a:ext cx="648072" cy="0"/>
          </a:xfrm>
          <a:prstGeom prst="straightConnector1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2082" name="Object 2"/>
          <p:cNvGraphicFramePr>
            <a:graphicFrameLocks noChangeAspect="1"/>
          </p:cNvGraphicFramePr>
          <p:nvPr/>
        </p:nvGraphicFramePr>
        <p:xfrm>
          <a:off x="6372200" y="3140968"/>
          <a:ext cx="201613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407" name="Equation" r:id="rId4" imgW="88669" imgH="177338" progId="Equation.DSMT4">
                  <p:embed/>
                </p:oleObj>
              </mc:Choice>
              <mc:Fallback>
                <p:oleObj name="Equation" r:id="rId4" imgW="88669" imgH="177338" progId="Equation.DSMT4">
                  <p:embed/>
                  <p:pic>
                    <p:nvPicPr>
                      <p:cNvPr id="0" name="Picture 17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3140968"/>
                        <a:ext cx="201613" cy="40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0295419"/>
              </p:ext>
            </p:extLst>
          </p:nvPr>
        </p:nvGraphicFramePr>
        <p:xfrm>
          <a:off x="7041538" y="4617162"/>
          <a:ext cx="1294838" cy="355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408" name="Equation" r:id="rId6" imgW="647419" imgH="177723" progId="Equation.DSMT4">
                  <p:embed/>
                </p:oleObj>
              </mc:Choice>
              <mc:Fallback>
                <p:oleObj name="Equation" r:id="rId6" imgW="647419" imgH="177723" progId="Equation.DSMT4">
                  <p:embed/>
                  <p:pic>
                    <p:nvPicPr>
                      <p:cNvPr id="0" name="Picture 17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1538" y="4617162"/>
                        <a:ext cx="1294838" cy="3554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7060792"/>
              </p:ext>
            </p:extLst>
          </p:nvPr>
        </p:nvGraphicFramePr>
        <p:xfrm>
          <a:off x="5436096" y="1628800"/>
          <a:ext cx="34607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409" name="Equation" r:id="rId8" imgW="152334" imgH="139639" progId="Equation.DSMT4">
                  <p:embed/>
                </p:oleObj>
              </mc:Choice>
              <mc:Fallback>
                <p:oleObj name="Equation" r:id="rId8" imgW="152334" imgH="139639" progId="Equation.DSMT4">
                  <p:embed/>
                  <p:pic>
                    <p:nvPicPr>
                      <p:cNvPr id="0" name="Picture 17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1628800"/>
                        <a:ext cx="346075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4081639"/>
              </p:ext>
            </p:extLst>
          </p:nvPr>
        </p:nvGraphicFramePr>
        <p:xfrm>
          <a:off x="568167" y="5864392"/>
          <a:ext cx="2417762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410" name="Equation" r:id="rId10" imgW="1066337" imgH="177723" progId="Equation.DSMT4">
                  <p:embed/>
                </p:oleObj>
              </mc:Choice>
              <mc:Fallback>
                <p:oleObj name="Equation" r:id="rId10" imgW="1066337" imgH="177723" progId="Equation.DSMT4">
                  <p:embed/>
                  <p:pic>
                    <p:nvPicPr>
                      <p:cNvPr id="0" name="Picture 17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167" y="5864392"/>
                        <a:ext cx="2417762" cy="40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" name="Прямоугольник 37"/>
          <p:cNvSpPr/>
          <p:nvPr/>
        </p:nvSpPr>
        <p:spPr>
          <a:xfrm>
            <a:off x="179512" y="4581128"/>
            <a:ext cx="7200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Молекула пролетит через обе щели, если за время </a:t>
            </a:r>
          </a:p>
        </p:txBody>
      </p:sp>
      <p:sp>
        <p:nvSpPr>
          <p:cNvPr id="102" name="Прямоугольник 37"/>
          <p:cNvSpPr/>
          <p:nvPr/>
        </p:nvSpPr>
        <p:spPr>
          <a:xfrm>
            <a:off x="179512" y="4962434"/>
            <a:ext cx="84249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она преодолеет расстояние    между вращающимися дисками</a:t>
            </a:r>
          </a:p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Для этого она должна иметь скорость </a:t>
            </a:r>
          </a:p>
        </p:txBody>
      </p:sp>
      <p:graphicFrame>
        <p:nvGraphicFramePr>
          <p:cNvPr id="10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2260285"/>
              </p:ext>
            </p:extLst>
          </p:nvPr>
        </p:nvGraphicFramePr>
        <p:xfrm>
          <a:off x="3957796" y="5013176"/>
          <a:ext cx="177338" cy="354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411" name="Equation" r:id="rId12" imgW="88669" imgH="177338" progId="Equation.DSMT4">
                  <p:embed/>
                </p:oleObj>
              </mc:Choice>
              <mc:Fallback>
                <p:oleObj name="Equation" r:id="rId12" imgW="88669" imgH="177338" progId="Equation.DSMT4">
                  <p:embed/>
                  <p:pic>
                    <p:nvPicPr>
                      <p:cNvPr id="0" name="Picture 17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7796" y="5013176"/>
                        <a:ext cx="177338" cy="354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5558036"/>
              </p:ext>
            </p:extLst>
          </p:nvPr>
        </p:nvGraphicFramePr>
        <p:xfrm>
          <a:off x="4339465" y="5765782"/>
          <a:ext cx="3684588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412" name="Equation" r:id="rId13" imgW="1625600" imgH="254000" progId="Equation.DSMT4">
                  <p:embed/>
                </p:oleObj>
              </mc:Choice>
              <mc:Fallback>
                <p:oleObj name="Equation" r:id="rId13" imgW="1625600" imgH="254000" progId="Equation.DSMT4">
                  <p:embed/>
                  <p:pic>
                    <p:nvPicPr>
                      <p:cNvPr id="0" name="Picture 17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9465" y="5765782"/>
                        <a:ext cx="3684588" cy="57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2">
            <a:extLst>
              <a:ext uri="{FF2B5EF4-FFF2-40B4-BE49-F238E27FC236}">
                <a16:creationId xmlns="" xmlns:a16="http://schemas.microsoft.com/office/drawing/2014/main" id="{C50E9374-952A-4C8F-9E25-8D36A22BBC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4834959"/>
              </p:ext>
            </p:extLst>
          </p:nvPr>
        </p:nvGraphicFramePr>
        <p:xfrm>
          <a:off x="4339465" y="6495876"/>
          <a:ext cx="2889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413" name="Equation" r:id="rId15" imgW="126720" imgH="139680" progId="Equation.DSMT4">
                  <p:embed/>
                </p:oleObj>
              </mc:Choice>
              <mc:Fallback>
                <p:oleObj name="Equation" r:id="rId15" imgW="126720" imgH="139680" progId="Equation.DSMT4">
                  <p:embed/>
                  <p:pic>
                    <p:nvPicPr>
                      <p:cNvPr id="10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9465" y="6495876"/>
                        <a:ext cx="288925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Прямоугольник 37">
            <a:extLst>
              <a:ext uri="{FF2B5EF4-FFF2-40B4-BE49-F238E27FC236}">
                <a16:creationId xmlns="" xmlns:a16="http://schemas.microsoft.com/office/drawing/2014/main" id="{D058FCCF-4A4E-4180-9C66-460EA1B10E2A}"/>
              </a:ext>
            </a:extLst>
          </p:cNvPr>
          <p:cNvSpPr/>
          <p:nvPr/>
        </p:nvSpPr>
        <p:spPr>
          <a:xfrm>
            <a:off x="4795216" y="6444044"/>
            <a:ext cx="33555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Положительное целое число</a:t>
            </a:r>
          </a:p>
        </p:txBody>
      </p:sp>
      <p:sp>
        <p:nvSpPr>
          <p:cNvPr id="66" name="Прямоугольник 37">
            <a:extLst>
              <a:ext uri="{FF2B5EF4-FFF2-40B4-BE49-F238E27FC236}">
                <a16:creationId xmlns="" xmlns:a16="http://schemas.microsoft.com/office/drawing/2014/main" id="{1A1F957A-70F5-4A18-B40B-6F438416BE4B}"/>
              </a:ext>
            </a:extLst>
          </p:cNvPr>
          <p:cNvSpPr/>
          <p:nvPr/>
        </p:nvSpPr>
        <p:spPr>
          <a:xfrm>
            <a:off x="5255929" y="3731466"/>
            <a:ext cx="3118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Расстояние между </a:t>
            </a: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вращающимися дисками</a:t>
            </a:r>
          </a:p>
        </p:txBody>
      </p:sp>
      <p:graphicFrame>
        <p:nvGraphicFramePr>
          <p:cNvPr id="67" name="Object 2">
            <a:extLst>
              <a:ext uri="{FF2B5EF4-FFF2-40B4-BE49-F238E27FC236}">
                <a16:creationId xmlns="" xmlns:a16="http://schemas.microsoft.com/office/drawing/2014/main" id="{4C23ADD7-EF78-47A3-8F0E-79A21451FB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6486838"/>
              </p:ext>
            </p:extLst>
          </p:nvPr>
        </p:nvGraphicFramePr>
        <p:xfrm>
          <a:off x="7474236" y="2252622"/>
          <a:ext cx="34607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414" name="Equation" r:id="rId17" imgW="152280" imgH="139680" progId="Equation.DSMT4">
                  <p:embed/>
                </p:oleObj>
              </mc:Choice>
              <mc:Fallback>
                <p:oleObj name="Equation" r:id="rId17" imgW="152280" imgH="139680" progId="Equation.DSMT4">
                  <p:embed/>
                  <p:pic>
                    <p:nvPicPr>
                      <p:cNvPr id="9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4236" y="2252622"/>
                        <a:ext cx="346075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Прямоугольник 37">
            <a:extLst>
              <a:ext uri="{FF2B5EF4-FFF2-40B4-BE49-F238E27FC236}">
                <a16:creationId xmlns="" xmlns:a16="http://schemas.microsoft.com/office/drawing/2014/main" id="{D058FCCF-4A4E-4180-9C66-460EA1B10E2A}"/>
              </a:ext>
            </a:extLst>
          </p:cNvPr>
          <p:cNvSpPr/>
          <p:nvPr/>
        </p:nvSpPr>
        <p:spPr>
          <a:xfrm>
            <a:off x="3349505" y="5877272"/>
            <a:ext cx="648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или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-2738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Частота ударов молекул об стенку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24843" y="980728"/>
            <a:ext cx="336276" cy="20948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Oval 5"/>
          <p:cNvSpPr/>
          <p:nvPr/>
        </p:nvSpPr>
        <p:spPr>
          <a:xfrm>
            <a:off x="1244885" y="219877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1759896" y="237838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7"/>
          <p:cNvSpPr/>
          <p:nvPr/>
        </p:nvSpPr>
        <p:spPr>
          <a:xfrm>
            <a:off x="1378868" y="287602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Oval 8"/>
          <p:cNvSpPr/>
          <p:nvPr/>
        </p:nvSpPr>
        <p:spPr>
          <a:xfrm>
            <a:off x="782652" y="203110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Oval 9"/>
          <p:cNvSpPr/>
          <p:nvPr/>
        </p:nvSpPr>
        <p:spPr>
          <a:xfrm>
            <a:off x="1333656" y="247047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Oval 10"/>
          <p:cNvSpPr/>
          <p:nvPr/>
        </p:nvSpPr>
        <p:spPr>
          <a:xfrm>
            <a:off x="1145153" y="169851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11"/>
          <p:cNvSpPr/>
          <p:nvPr/>
        </p:nvSpPr>
        <p:spPr>
          <a:xfrm>
            <a:off x="782653" y="283744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88033" y="3140968"/>
            <a:ext cx="2771799" cy="0"/>
          </a:xfrm>
          <a:prstGeom prst="straightConnector1">
            <a:avLst/>
          </a:prstGeom>
          <a:ln w="508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433389" y="2288928"/>
            <a:ext cx="1406351" cy="0"/>
          </a:xfrm>
          <a:prstGeom prst="straightConnector1">
            <a:avLst/>
          </a:prstGeom>
          <a:ln w="50800">
            <a:solidFill>
              <a:srgbClr val="072AC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3880058"/>
              </p:ext>
            </p:extLst>
          </p:nvPr>
        </p:nvGraphicFramePr>
        <p:xfrm>
          <a:off x="2839740" y="2745704"/>
          <a:ext cx="292100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648" name="Equation" r:id="rId3" imgW="126835" imgH="139518" progId="Equation.DSMT4">
                  <p:embed/>
                </p:oleObj>
              </mc:Choice>
              <mc:Fallback>
                <p:oleObj name="Equation" r:id="rId3" imgW="126835" imgH="139518" progId="Equation.DSMT4">
                  <p:embed/>
                  <p:pic>
                    <p:nvPicPr>
                      <p:cNvPr id="0" name="Picture 35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9740" y="2745704"/>
                        <a:ext cx="292100" cy="32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Straight Arrow Connector 28"/>
          <p:cNvCxnSpPr/>
          <p:nvPr/>
        </p:nvCxnSpPr>
        <p:spPr>
          <a:xfrm flipV="1">
            <a:off x="1353750" y="1124744"/>
            <a:ext cx="1485990" cy="1134626"/>
          </a:xfrm>
          <a:prstGeom prst="straightConnector1">
            <a:avLst/>
          </a:prstGeom>
          <a:ln w="50800">
            <a:solidFill>
              <a:srgbClr val="B5117A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6033876"/>
              </p:ext>
            </p:extLst>
          </p:nvPr>
        </p:nvGraphicFramePr>
        <p:xfrm>
          <a:off x="2550303" y="1746060"/>
          <a:ext cx="379412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649" name="Equation" r:id="rId5" imgW="165028" imgH="228501" progId="Equation.DSMT4">
                  <p:embed/>
                </p:oleObj>
              </mc:Choice>
              <mc:Fallback>
                <p:oleObj name="Equation" r:id="rId5" imgW="165028" imgH="228501" progId="Equation.DSMT4">
                  <p:embed/>
                  <p:pic>
                    <p:nvPicPr>
                      <p:cNvPr id="0" name="Picture 35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0303" y="1746060"/>
                        <a:ext cx="379412" cy="525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0327633"/>
              </p:ext>
            </p:extLst>
          </p:nvPr>
        </p:nvGraphicFramePr>
        <p:xfrm>
          <a:off x="2516651" y="772679"/>
          <a:ext cx="2921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650" name="Equation" r:id="rId7" imgW="126725" imgH="177415" progId="Equation.DSMT4">
                  <p:embed/>
                </p:oleObj>
              </mc:Choice>
              <mc:Fallback>
                <p:oleObj name="Equation" r:id="rId7" imgW="126725" imgH="177415" progId="Equation.DSMT4">
                  <p:embed/>
                  <p:pic>
                    <p:nvPicPr>
                      <p:cNvPr id="0" name="Picture 35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6651" y="772679"/>
                        <a:ext cx="292100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7"/>
          <p:cNvSpPr/>
          <p:nvPr/>
        </p:nvSpPr>
        <p:spPr>
          <a:xfrm>
            <a:off x="3176496" y="864084"/>
            <a:ext cx="54999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Направим ось </a:t>
            </a:r>
            <a:r>
              <a:rPr lang="en-US" sz="2200" i="1" dirty="0">
                <a:latin typeface="Arial" pitchFamily="34" charset="0"/>
                <a:cs typeface="Arial" pitchFamily="34" charset="0"/>
              </a:rPr>
              <a:t>x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перпендикулярно стенке сосуда.</a:t>
            </a:r>
          </a:p>
          <a:p>
            <a:pPr algn="just"/>
            <a:endParaRPr lang="ru-RU" sz="22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Возьмем малый интервал времени 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и какое-либо значение компоненты скорости молекул вдоль оси </a:t>
            </a:r>
            <a:r>
              <a:rPr lang="en-US" sz="2200" i="1" dirty="0">
                <a:latin typeface="Arial" pitchFamily="34" charset="0"/>
                <a:cs typeface="Arial" pitchFamily="34" charset="0"/>
              </a:rPr>
              <a:t>x</a:t>
            </a:r>
          </a:p>
          <a:p>
            <a:pPr algn="just"/>
            <a:endParaRPr lang="ru-RU" sz="22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Возьмем цилиндр с площадью основания </a:t>
            </a:r>
            <a:r>
              <a:rPr lang="en-US" sz="2200" i="1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опирающийся на стенку и имеющий высоту  </a:t>
            </a:r>
          </a:p>
        </p:txBody>
      </p:sp>
      <p:sp>
        <p:nvSpPr>
          <p:cNvPr id="35" name="Oval 34"/>
          <p:cNvSpPr/>
          <p:nvPr/>
        </p:nvSpPr>
        <p:spPr>
          <a:xfrm>
            <a:off x="303208" y="179026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Oval 35"/>
          <p:cNvSpPr/>
          <p:nvPr/>
        </p:nvSpPr>
        <p:spPr>
          <a:xfrm>
            <a:off x="882386" y="237873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Oval 36"/>
          <p:cNvSpPr/>
          <p:nvPr/>
        </p:nvSpPr>
        <p:spPr>
          <a:xfrm>
            <a:off x="259556" y="265396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Rectangle 37"/>
          <p:cNvSpPr/>
          <p:nvPr/>
        </p:nvSpPr>
        <p:spPr>
          <a:xfrm>
            <a:off x="107504" y="1633525"/>
            <a:ext cx="1927010" cy="1112178"/>
          </a:xfrm>
          <a:prstGeom prst="rect">
            <a:avLst/>
          </a:prstGeom>
          <a:noFill/>
          <a:ln w="4445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8665027"/>
              </p:ext>
            </p:extLst>
          </p:nvPr>
        </p:nvGraphicFramePr>
        <p:xfrm>
          <a:off x="404813" y="1079500"/>
          <a:ext cx="1169987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651" name="Equation" r:id="rId9" imgW="507960" imgH="228600" progId="Equation.DSMT4">
                  <p:embed/>
                </p:oleObj>
              </mc:Choice>
              <mc:Fallback>
                <p:oleObj name="Equation" r:id="rId9" imgW="507960" imgH="228600" progId="Equation.DSMT4">
                  <p:embed/>
                  <p:pic>
                    <p:nvPicPr>
                      <p:cNvPr id="0" name="Picture 35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813" y="1079500"/>
                        <a:ext cx="1169987" cy="52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9812627"/>
              </p:ext>
            </p:extLst>
          </p:nvPr>
        </p:nvGraphicFramePr>
        <p:xfrm>
          <a:off x="7982664" y="1919040"/>
          <a:ext cx="380670" cy="355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652" name="Equation" r:id="rId11" imgW="190335" imgH="177646" progId="Equation.DSMT4">
                  <p:embed/>
                </p:oleObj>
              </mc:Choice>
              <mc:Fallback>
                <p:oleObj name="Equation" r:id="rId11" imgW="190335" imgH="177646" progId="Equation.DSMT4">
                  <p:embed/>
                  <p:pic>
                    <p:nvPicPr>
                      <p:cNvPr id="0" name="Picture 35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82664" y="1919040"/>
                        <a:ext cx="380670" cy="3552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1602070"/>
              </p:ext>
            </p:extLst>
          </p:nvPr>
        </p:nvGraphicFramePr>
        <p:xfrm>
          <a:off x="5652120" y="3901693"/>
          <a:ext cx="101592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653" name="Equation" r:id="rId13" imgW="507960" imgH="228600" progId="Equation.DSMT4">
                  <p:embed/>
                </p:oleObj>
              </mc:Choice>
              <mc:Fallback>
                <p:oleObj name="Equation" r:id="rId13" imgW="507960" imgH="228600" progId="Equation.DSMT4">
                  <p:embed/>
                  <p:pic>
                    <p:nvPicPr>
                      <p:cNvPr id="0" name="Picture 35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3901693"/>
                        <a:ext cx="101592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992895"/>
              </p:ext>
            </p:extLst>
          </p:nvPr>
        </p:nvGraphicFramePr>
        <p:xfrm>
          <a:off x="7331164" y="2543744"/>
          <a:ext cx="787058" cy="4570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654" name="Equation" r:id="rId15" imgW="393529" imgH="228501" progId="Equation.DSMT4">
                  <p:embed/>
                </p:oleObj>
              </mc:Choice>
              <mc:Fallback>
                <p:oleObj name="Equation" r:id="rId15" imgW="393529" imgH="228501" progId="Equation.DSMT4">
                  <p:embed/>
                  <p:pic>
                    <p:nvPicPr>
                      <p:cNvPr id="0" name="Picture 35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1164" y="2543744"/>
                        <a:ext cx="787058" cy="4570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37"/>
          <p:cNvSpPr/>
          <p:nvPr/>
        </p:nvSpPr>
        <p:spPr>
          <a:xfrm>
            <a:off x="60206" y="4509119"/>
            <a:ext cx="44220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Сколько всего в среднем молекул находится в цилиндре? </a:t>
            </a:r>
          </a:p>
        </p:txBody>
      </p:sp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817303"/>
              </p:ext>
            </p:extLst>
          </p:nvPr>
        </p:nvGraphicFramePr>
        <p:xfrm>
          <a:off x="5176838" y="5573271"/>
          <a:ext cx="3243262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655" name="Equation" r:id="rId17" imgW="1409400" imgH="457200" progId="Equation.DSMT4">
                  <p:embed/>
                </p:oleObj>
              </mc:Choice>
              <mc:Fallback>
                <p:oleObj name="Equation" r:id="rId17" imgW="1409400" imgH="457200" progId="Equation.DSMT4">
                  <p:embed/>
                  <p:pic>
                    <p:nvPicPr>
                      <p:cNvPr id="0" name="Picture 35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6838" y="5573271"/>
                        <a:ext cx="3243262" cy="1054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3165749"/>
              </p:ext>
            </p:extLst>
          </p:nvPr>
        </p:nvGraphicFramePr>
        <p:xfrm>
          <a:off x="5176838" y="4679950"/>
          <a:ext cx="3328987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656" name="Equation" r:id="rId19" imgW="1447560" imgH="228600" progId="Equation.DSMT4">
                  <p:embed/>
                </p:oleObj>
              </mc:Choice>
              <mc:Fallback>
                <p:oleObj name="Equation" r:id="rId19" imgW="1447560" imgH="228600" progId="Equation.DSMT4">
                  <p:embed/>
                  <p:pic>
                    <p:nvPicPr>
                      <p:cNvPr id="0" name="Picture 35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6838" y="4679950"/>
                        <a:ext cx="3328987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Прямоугольник 37"/>
          <p:cNvSpPr/>
          <p:nvPr/>
        </p:nvSpPr>
        <p:spPr>
          <a:xfrm>
            <a:off x="67029" y="5517232"/>
            <a:ext cx="44152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Сколько из них имеют скорость в интервале от      до               ? </a:t>
            </a:r>
          </a:p>
        </p:txBody>
      </p:sp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092073"/>
              </p:ext>
            </p:extLst>
          </p:nvPr>
        </p:nvGraphicFramePr>
        <p:xfrm>
          <a:off x="2176364" y="5822687"/>
          <a:ext cx="379412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657" name="Equation" r:id="rId21" imgW="165028" imgH="228501" progId="Equation.DSMT4">
                  <p:embed/>
                </p:oleObj>
              </mc:Choice>
              <mc:Fallback>
                <p:oleObj name="Equation" r:id="rId21" imgW="165028" imgH="228501" progId="Equation.DSMT4">
                  <p:embed/>
                  <p:pic>
                    <p:nvPicPr>
                      <p:cNvPr id="0" name="Picture 35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6364" y="5822687"/>
                        <a:ext cx="379412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8733746"/>
              </p:ext>
            </p:extLst>
          </p:nvPr>
        </p:nvGraphicFramePr>
        <p:xfrm>
          <a:off x="2972058" y="5836796"/>
          <a:ext cx="1138237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658" name="Equation" r:id="rId23" imgW="495085" imgH="228501" progId="Equation.DSMT4">
                  <p:embed/>
                </p:oleObj>
              </mc:Choice>
              <mc:Fallback>
                <p:oleObj name="Equation" r:id="rId23" imgW="495085" imgH="228501" progId="Equation.DSMT4">
                  <p:embed/>
                  <p:pic>
                    <p:nvPicPr>
                      <p:cNvPr id="0" name="Picture 35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2058" y="5836796"/>
                        <a:ext cx="1138237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>
            <a:extLst>
              <a:ext uri="{FF2B5EF4-FFF2-40B4-BE49-F238E27FC236}">
                <a16:creationId xmlns="" xmlns:a16="http://schemas.microsoft.com/office/drawing/2014/main" id="{5CD28316-7C63-4FB7-8529-79EA3DD626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5669035"/>
              </p:ext>
            </p:extLst>
          </p:nvPr>
        </p:nvGraphicFramePr>
        <p:xfrm>
          <a:off x="293585" y="2171638"/>
          <a:ext cx="290512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659" name="Equation" r:id="rId25" imgW="126720" imgH="139680" progId="Equation.DSMT4">
                  <p:embed/>
                </p:oleObj>
              </mc:Choice>
              <mc:Fallback>
                <p:oleObj name="Equation" r:id="rId25" imgW="126720" imgH="139680" progId="Equation.DSMT4">
                  <p:embed/>
                  <p:pic>
                    <p:nvPicPr>
                      <p:cNvPr id="46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585" y="2171638"/>
                        <a:ext cx="290512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748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D7E375C3-6086-4887-84A0-9F4DA54A0EEA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359532" y="27690"/>
            <a:ext cx="835292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Основные этапы </a:t>
            </a:r>
            <a:r>
              <a:rPr lang="ru-RU" sz="2800" b="1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статописания</a:t>
            </a:r>
            <a:r>
              <a:rPr lang="ru-RU" sz="28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системы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>
            <a:extLst>
              <a:ext uri="{FF2B5EF4-FFF2-40B4-BE49-F238E27FC236}">
                <a16:creationId xmlns="" xmlns:a16="http://schemas.microsoft.com/office/drawing/2014/main" id="{E1D2BD53-0B19-4312-BD74-0F3B648FBD4B}"/>
              </a:ext>
            </a:extLst>
          </p:cNvPr>
          <p:cNvSpPr/>
          <p:nvPr/>
        </p:nvSpPr>
        <p:spPr>
          <a:xfrm>
            <a:off x="179512" y="603754"/>
            <a:ext cx="410445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4. Вычисления вероятности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37">
            <a:extLst>
              <a:ext uri="{FF2B5EF4-FFF2-40B4-BE49-F238E27FC236}">
                <a16:creationId xmlns="" xmlns:a16="http://schemas.microsoft.com/office/drawing/2014/main" id="{4D5DB67A-FBF7-4513-B50A-6ECE88E96194}"/>
              </a:ext>
            </a:extLst>
          </p:cNvPr>
          <p:cNvSpPr/>
          <p:nvPr/>
        </p:nvSpPr>
        <p:spPr>
          <a:xfrm>
            <a:off x="539552" y="1124744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Вычисления вероятности появления любого экспериментального результата. Вычисление любых интересующих нас средних значений параметров системы.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5932132"/>
              </p:ext>
            </p:extLst>
          </p:nvPr>
        </p:nvGraphicFramePr>
        <p:xfrm>
          <a:off x="207132" y="1844824"/>
          <a:ext cx="304800" cy="365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392" name="Equation" r:id="rId3" imgW="190500" imgH="228600" progId="Equation.DSMT4">
                  <p:embed/>
                </p:oleObj>
              </mc:Choice>
              <mc:Fallback>
                <p:oleObj name="Equation" r:id="rId3" imgW="1905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32" y="1844824"/>
                        <a:ext cx="304800" cy="3657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37"/>
          <p:cNvSpPr/>
          <p:nvPr/>
        </p:nvSpPr>
        <p:spPr>
          <a:xfrm>
            <a:off x="827584" y="1844824"/>
            <a:ext cx="81369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- общее число микросостояний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доступных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системе при заданных условиях.</a:t>
            </a:r>
            <a:endParaRPr lang="ru-RU" sz="16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0798298"/>
              </p:ext>
            </p:extLst>
          </p:nvPr>
        </p:nvGraphicFramePr>
        <p:xfrm>
          <a:off x="169892" y="2183378"/>
          <a:ext cx="365125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393" name="Equation" r:id="rId5" imgW="228600" imgH="431640" progId="Equation.DSMT4">
                  <p:embed/>
                </p:oleObj>
              </mc:Choice>
              <mc:Fallback>
                <p:oleObj name="Equation" r:id="rId5" imgW="22860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892" y="2183378"/>
                        <a:ext cx="365125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37"/>
          <p:cNvSpPr/>
          <p:nvPr/>
        </p:nvSpPr>
        <p:spPr>
          <a:xfrm>
            <a:off x="830784" y="2348880"/>
            <a:ext cx="69253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- вероятность нахождения системы в любом из доступных состояний </a:t>
            </a:r>
            <a:endParaRPr lang="ru-RU" sz="16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6660472"/>
              </p:ext>
            </p:extLst>
          </p:nvPr>
        </p:nvGraphicFramePr>
        <p:xfrm>
          <a:off x="257932" y="3140968"/>
          <a:ext cx="203200" cy="22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394" name="Equation" r:id="rId7" imgW="126720" imgH="139680" progId="Equation.DSMT4">
                  <p:embed/>
                </p:oleObj>
              </mc:Choice>
              <mc:Fallback>
                <p:oleObj name="Equation" r:id="rId7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932" y="3140968"/>
                        <a:ext cx="203200" cy="225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/>
          <p:cNvSpPr/>
          <p:nvPr/>
        </p:nvSpPr>
        <p:spPr>
          <a:xfrm>
            <a:off x="830784" y="3068960"/>
            <a:ext cx="69253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- какой либо параметр системы, у которого возможные значения </a:t>
            </a:r>
            <a:endParaRPr lang="ru-RU" sz="16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1567171"/>
              </p:ext>
            </p:extLst>
          </p:nvPr>
        </p:nvGraphicFramePr>
        <p:xfrm>
          <a:off x="7180076" y="3056148"/>
          <a:ext cx="1036638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395" name="Equation" r:id="rId9" imgW="647640" imgH="228600" progId="Equation.DSMT4">
                  <p:embed/>
                </p:oleObj>
              </mc:Choice>
              <mc:Fallback>
                <p:oleObj name="Equation" r:id="rId9" imgW="647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0076" y="3056148"/>
                        <a:ext cx="1036638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10616"/>
              </p:ext>
            </p:extLst>
          </p:nvPr>
        </p:nvGraphicFramePr>
        <p:xfrm>
          <a:off x="276027" y="3573016"/>
          <a:ext cx="263525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396" name="Equation" r:id="rId11" imgW="164880" imgH="228600" progId="Equation.DSMT4">
                  <p:embed/>
                </p:oleObj>
              </mc:Choice>
              <mc:Fallback>
                <p:oleObj name="Equation" r:id="rId11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027" y="3573016"/>
                        <a:ext cx="263525" cy="366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37"/>
          <p:cNvSpPr/>
          <p:nvPr/>
        </p:nvSpPr>
        <p:spPr>
          <a:xfrm>
            <a:off x="827584" y="3573016"/>
            <a:ext cx="69253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- число доступных микросостояний, когда </a:t>
            </a:r>
            <a:endParaRPr lang="ru-RU" sz="16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5467586"/>
              </p:ext>
            </p:extLst>
          </p:nvPr>
        </p:nvGraphicFramePr>
        <p:xfrm>
          <a:off x="5004048" y="3560230"/>
          <a:ext cx="6096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397" name="Equation" r:id="rId13" imgW="380880" imgH="228600" progId="Equation.DSMT4">
                  <p:embed/>
                </p:oleObj>
              </mc:Choice>
              <mc:Fallback>
                <p:oleObj name="Equation" r:id="rId13" imgW="380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3560230"/>
                        <a:ext cx="6096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4442657"/>
              </p:ext>
            </p:extLst>
          </p:nvPr>
        </p:nvGraphicFramePr>
        <p:xfrm>
          <a:off x="0" y="3941741"/>
          <a:ext cx="792163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398" name="Equation" r:id="rId15" imgW="495000" imgH="431640" progId="Equation.DSMT4">
                  <p:embed/>
                </p:oleObj>
              </mc:Choice>
              <mc:Fallback>
                <p:oleObj name="Equation" r:id="rId15" imgW="49500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941741"/>
                        <a:ext cx="792163" cy="69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37"/>
          <p:cNvSpPr/>
          <p:nvPr/>
        </p:nvSpPr>
        <p:spPr>
          <a:xfrm>
            <a:off x="827584" y="4077072"/>
            <a:ext cx="71287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- вероятность того, что параметр             (суммирование вероятностей) </a:t>
            </a:r>
            <a:endParaRPr lang="ru-RU" sz="16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8359141"/>
              </p:ext>
            </p:extLst>
          </p:nvPr>
        </p:nvGraphicFramePr>
        <p:xfrm>
          <a:off x="4159188" y="4064286"/>
          <a:ext cx="6096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399" name="Equation" r:id="rId17" imgW="380880" imgH="228600" progId="Equation.DSMT4">
                  <p:embed/>
                </p:oleObj>
              </mc:Choice>
              <mc:Fallback>
                <p:oleObj name="Equation" r:id="rId17" imgW="380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9188" y="4064286"/>
                        <a:ext cx="6096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7232719"/>
              </p:ext>
            </p:extLst>
          </p:nvPr>
        </p:nvGraphicFramePr>
        <p:xfrm>
          <a:off x="207368" y="4841381"/>
          <a:ext cx="2335213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400" name="Equation" r:id="rId19" imgW="1460160" imgH="444240" progId="Equation.DSMT4">
                  <p:embed/>
                </p:oleObj>
              </mc:Choice>
              <mc:Fallback>
                <p:oleObj name="Equation" r:id="rId19" imgW="146016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368" y="4841381"/>
                        <a:ext cx="2335213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Прямоугольник 37"/>
          <p:cNvSpPr/>
          <p:nvPr/>
        </p:nvSpPr>
        <p:spPr>
          <a:xfrm>
            <a:off x="3059832" y="5013176"/>
            <a:ext cx="59766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- среднее значение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x (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суммирование по всем значениям    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16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4317572"/>
              </p:ext>
            </p:extLst>
          </p:nvPr>
        </p:nvGraphicFramePr>
        <p:xfrm>
          <a:off x="8556354" y="5000364"/>
          <a:ext cx="2444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401" name="Equation" r:id="rId21" imgW="152280" imgH="228600" progId="Equation.DSMT4">
                  <p:embed/>
                </p:oleObj>
              </mc:Choice>
              <mc:Fallback>
                <p:oleObj name="Equation" r:id="rId21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6354" y="5000364"/>
                        <a:ext cx="244475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37">
            <a:extLst>
              <a:ext uri="{FF2B5EF4-FFF2-40B4-BE49-F238E27FC236}">
                <a16:creationId xmlns="" xmlns:a16="http://schemas.microsoft.com/office/drawing/2014/main" id="{4D5DB67A-FBF7-4513-B50A-6ECE88E96194}"/>
              </a:ext>
            </a:extLst>
          </p:cNvPr>
          <p:cNvSpPr/>
          <p:nvPr/>
        </p:nvSpPr>
        <p:spPr>
          <a:xfrm>
            <a:off x="179512" y="5805263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В случае макроскопической системы, состоящей из огромного числа частиц, перечисление возможных состояний, характеризуемых определённым значением некоторого параметра, является достаточно трудным делом.   </a:t>
            </a:r>
            <a:endParaRPr lang="ru-RU" sz="16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23629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-2738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Частота ударов молекул об стенку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24843" y="980728"/>
            <a:ext cx="336276" cy="20948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Oval 5"/>
          <p:cNvSpPr/>
          <p:nvPr/>
        </p:nvSpPr>
        <p:spPr>
          <a:xfrm>
            <a:off x="1244885" y="219877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1759896" y="237838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7"/>
          <p:cNvSpPr/>
          <p:nvPr/>
        </p:nvSpPr>
        <p:spPr>
          <a:xfrm>
            <a:off x="1378868" y="287602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Oval 8"/>
          <p:cNvSpPr/>
          <p:nvPr/>
        </p:nvSpPr>
        <p:spPr>
          <a:xfrm>
            <a:off x="782652" y="203110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Oval 9"/>
          <p:cNvSpPr/>
          <p:nvPr/>
        </p:nvSpPr>
        <p:spPr>
          <a:xfrm>
            <a:off x="1333656" y="247047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Oval 10"/>
          <p:cNvSpPr/>
          <p:nvPr/>
        </p:nvSpPr>
        <p:spPr>
          <a:xfrm>
            <a:off x="1145153" y="169851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11"/>
          <p:cNvSpPr/>
          <p:nvPr/>
        </p:nvSpPr>
        <p:spPr>
          <a:xfrm>
            <a:off x="782653" y="283744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88033" y="3140968"/>
            <a:ext cx="2771799" cy="0"/>
          </a:xfrm>
          <a:prstGeom prst="straightConnector1">
            <a:avLst/>
          </a:prstGeom>
          <a:ln w="508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433389" y="2288928"/>
            <a:ext cx="1406351" cy="0"/>
          </a:xfrm>
          <a:prstGeom prst="straightConnector1">
            <a:avLst/>
          </a:prstGeom>
          <a:ln w="50800">
            <a:solidFill>
              <a:srgbClr val="072AC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2132250"/>
              </p:ext>
            </p:extLst>
          </p:nvPr>
        </p:nvGraphicFramePr>
        <p:xfrm>
          <a:off x="2839740" y="2745704"/>
          <a:ext cx="292100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491" name="Equation" r:id="rId3" imgW="126835" imgH="139518" progId="Equation.DSMT4">
                  <p:embed/>
                </p:oleObj>
              </mc:Choice>
              <mc:Fallback>
                <p:oleObj name="Equation" r:id="rId3" imgW="126835" imgH="139518" progId="Equation.DSMT4">
                  <p:embed/>
                  <p:pic>
                    <p:nvPicPr>
                      <p:cNvPr id="0" name="Picture 28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9740" y="2745704"/>
                        <a:ext cx="292100" cy="32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Straight Arrow Connector 15"/>
          <p:cNvCxnSpPr/>
          <p:nvPr/>
        </p:nvCxnSpPr>
        <p:spPr>
          <a:xfrm flipV="1">
            <a:off x="1353750" y="1124744"/>
            <a:ext cx="1485990" cy="1134626"/>
          </a:xfrm>
          <a:prstGeom prst="straightConnector1">
            <a:avLst/>
          </a:prstGeom>
          <a:ln w="50800">
            <a:solidFill>
              <a:srgbClr val="B5117A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261781"/>
              </p:ext>
            </p:extLst>
          </p:nvPr>
        </p:nvGraphicFramePr>
        <p:xfrm>
          <a:off x="2550303" y="1746060"/>
          <a:ext cx="379412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492" name="Equation" r:id="rId5" imgW="165028" imgH="228501" progId="Equation.DSMT4">
                  <p:embed/>
                </p:oleObj>
              </mc:Choice>
              <mc:Fallback>
                <p:oleObj name="Equation" r:id="rId5" imgW="165028" imgH="228501" progId="Equation.DSMT4">
                  <p:embed/>
                  <p:pic>
                    <p:nvPicPr>
                      <p:cNvPr id="0" name="Picture 28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0303" y="1746060"/>
                        <a:ext cx="379412" cy="525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1640777"/>
              </p:ext>
            </p:extLst>
          </p:nvPr>
        </p:nvGraphicFramePr>
        <p:xfrm>
          <a:off x="2516651" y="772679"/>
          <a:ext cx="2921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493" name="Equation" r:id="rId7" imgW="126725" imgH="177415" progId="Equation.DSMT4">
                  <p:embed/>
                </p:oleObj>
              </mc:Choice>
              <mc:Fallback>
                <p:oleObj name="Equation" r:id="rId7" imgW="126725" imgH="177415" progId="Equation.DSMT4">
                  <p:embed/>
                  <p:pic>
                    <p:nvPicPr>
                      <p:cNvPr id="0" name="Picture 28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6651" y="772679"/>
                        <a:ext cx="292100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37"/>
          <p:cNvSpPr/>
          <p:nvPr/>
        </p:nvSpPr>
        <p:spPr>
          <a:xfrm>
            <a:off x="3176496" y="864084"/>
            <a:ext cx="549996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Все молекулы из объема цилиндра летящие со скоростью       за время             успеют долететь и удариться о стенку. </a:t>
            </a:r>
          </a:p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Вклад этой группы молекул в общее число соударений</a:t>
            </a:r>
          </a:p>
        </p:txBody>
      </p:sp>
      <p:sp>
        <p:nvSpPr>
          <p:cNvPr id="20" name="Oval 19"/>
          <p:cNvSpPr/>
          <p:nvPr/>
        </p:nvSpPr>
        <p:spPr>
          <a:xfrm>
            <a:off x="303208" y="179026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val 20"/>
          <p:cNvSpPr/>
          <p:nvPr/>
        </p:nvSpPr>
        <p:spPr>
          <a:xfrm>
            <a:off x="882386" y="237873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Oval 21"/>
          <p:cNvSpPr/>
          <p:nvPr/>
        </p:nvSpPr>
        <p:spPr>
          <a:xfrm>
            <a:off x="259556" y="265396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/>
          <p:cNvSpPr/>
          <p:nvPr/>
        </p:nvSpPr>
        <p:spPr>
          <a:xfrm>
            <a:off x="107504" y="1633525"/>
            <a:ext cx="1927010" cy="1112178"/>
          </a:xfrm>
          <a:prstGeom prst="rect">
            <a:avLst/>
          </a:prstGeom>
          <a:noFill/>
          <a:ln w="4445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721195"/>
              </p:ext>
            </p:extLst>
          </p:nvPr>
        </p:nvGraphicFramePr>
        <p:xfrm>
          <a:off x="404813" y="1079500"/>
          <a:ext cx="1169987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494" name="Equation" r:id="rId9" imgW="507960" imgH="228600" progId="Equation.DSMT4">
                  <p:embed/>
                </p:oleObj>
              </mc:Choice>
              <mc:Fallback>
                <p:oleObj name="Equation" r:id="rId9" imgW="507960" imgH="228600" progId="Equation.DSMT4">
                  <p:embed/>
                  <p:pic>
                    <p:nvPicPr>
                      <p:cNvPr id="0" name="Picture 28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813" y="1079500"/>
                        <a:ext cx="1169987" cy="52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97819"/>
              </p:ext>
            </p:extLst>
          </p:nvPr>
        </p:nvGraphicFramePr>
        <p:xfrm>
          <a:off x="8676456" y="1243209"/>
          <a:ext cx="380670" cy="355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495" name="Equation" r:id="rId11" imgW="190335" imgH="177646" progId="Equation.DSMT4">
                  <p:embed/>
                </p:oleObj>
              </mc:Choice>
              <mc:Fallback>
                <p:oleObj name="Equation" r:id="rId11" imgW="190335" imgH="177646" progId="Equation.DSMT4">
                  <p:embed/>
                  <p:pic>
                    <p:nvPicPr>
                      <p:cNvPr id="0" name="Picture 28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76456" y="1243209"/>
                        <a:ext cx="380670" cy="3552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9764175"/>
              </p:ext>
            </p:extLst>
          </p:nvPr>
        </p:nvGraphicFramePr>
        <p:xfrm>
          <a:off x="6444208" y="1210684"/>
          <a:ext cx="787058" cy="4570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496" name="Equation" r:id="rId13" imgW="393529" imgH="228501" progId="Equation.DSMT4">
                  <p:embed/>
                </p:oleObj>
              </mc:Choice>
              <mc:Fallback>
                <p:oleObj name="Equation" r:id="rId13" imgW="393529" imgH="228501" progId="Equation.DSMT4">
                  <p:embed/>
                  <p:pic>
                    <p:nvPicPr>
                      <p:cNvPr id="0" name="Picture 28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1210684"/>
                        <a:ext cx="787058" cy="4570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Прямоугольник 37"/>
          <p:cNvSpPr/>
          <p:nvPr/>
        </p:nvSpPr>
        <p:spPr>
          <a:xfrm>
            <a:off x="150100" y="3356992"/>
            <a:ext cx="85263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Полное число соударений получится суммированием (интегрированием) по всем группам молекул с положительной проекцией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скорости       от 0 до  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2097409"/>
              </p:ext>
            </p:extLst>
          </p:nvPr>
        </p:nvGraphicFramePr>
        <p:xfrm>
          <a:off x="3255714" y="2746375"/>
          <a:ext cx="54927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497" name="Equation" r:id="rId15" imgW="2387600" imgH="228600" progId="Equation.DSMT4">
                  <p:embed/>
                </p:oleObj>
              </mc:Choice>
              <mc:Fallback>
                <p:oleObj name="Equation" r:id="rId15" imgW="2387600" imgH="228600" progId="Equation.DSMT4">
                  <p:embed/>
                  <p:pic>
                    <p:nvPicPr>
                      <p:cNvPr id="0" name="Picture 28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5714" y="2746375"/>
                        <a:ext cx="5492750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1711304"/>
              </p:ext>
            </p:extLst>
          </p:nvPr>
        </p:nvGraphicFramePr>
        <p:xfrm>
          <a:off x="2994410" y="4043164"/>
          <a:ext cx="330056" cy="4570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498" name="Equation" r:id="rId17" imgW="165028" imgH="228501" progId="Equation.DSMT4">
                  <p:embed/>
                </p:oleObj>
              </mc:Choice>
              <mc:Fallback>
                <p:oleObj name="Equation" r:id="rId17" imgW="165028" imgH="228501" progId="Equation.DSMT4">
                  <p:embed/>
                  <p:pic>
                    <p:nvPicPr>
                      <p:cNvPr id="0" name="Picture 28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4410" y="4043164"/>
                        <a:ext cx="330056" cy="4570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4041766"/>
              </p:ext>
            </p:extLst>
          </p:nvPr>
        </p:nvGraphicFramePr>
        <p:xfrm>
          <a:off x="438150" y="4437063"/>
          <a:ext cx="8470900" cy="222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499" name="Equation" r:id="rId19" imgW="3682800" imgH="965160" progId="Equation.DSMT4">
                  <p:embed/>
                </p:oleObj>
              </mc:Choice>
              <mc:Fallback>
                <p:oleObj name="Equation" r:id="rId19" imgW="3682800" imgH="965160" progId="Equation.DSMT4">
                  <p:embed/>
                  <p:pic>
                    <p:nvPicPr>
                      <p:cNvPr id="0" name="Picture 28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150" y="4437063"/>
                        <a:ext cx="8470900" cy="2224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>
            <a:extLst>
              <a:ext uri="{FF2B5EF4-FFF2-40B4-BE49-F238E27FC236}">
                <a16:creationId xmlns="" xmlns:a16="http://schemas.microsoft.com/office/drawing/2014/main" id="{D49457AE-7F9D-417E-A3B8-4B2D01F2DC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16949"/>
              </p:ext>
            </p:extLst>
          </p:nvPr>
        </p:nvGraphicFramePr>
        <p:xfrm>
          <a:off x="293585" y="2171638"/>
          <a:ext cx="290512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500" name="Equation" r:id="rId21" imgW="126720" imgH="139680" progId="Equation.DSMT4">
                  <p:embed/>
                </p:oleObj>
              </mc:Choice>
              <mc:Fallback>
                <p:oleObj name="Equation" r:id="rId21" imgW="126720" imgH="139680" progId="Equation.DSMT4">
                  <p:embed/>
                  <p:pic>
                    <p:nvPicPr>
                      <p:cNvPr id="33" name="Object 32">
                        <a:extLst>
                          <a:ext uri="{FF2B5EF4-FFF2-40B4-BE49-F238E27FC236}">
                            <a16:creationId xmlns="" xmlns:a16="http://schemas.microsoft.com/office/drawing/2014/main" id="{5CD28316-7C63-4FB7-8529-79EA3DD626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585" y="2171638"/>
                        <a:ext cx="290512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505720"/>
              </p:ext>
            </p:extLst>
          </p:nvPr>
        </p:nvGraphicFramePr>
        <p:xfrm>
          <a:off x="4418330" y="4140518"/>
          <a:ext cx="3048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501" name="Equation" r:id="rId23" imgW="152280" imgH="126720" progId="Equation.DSMT4">
                  <p:embed/>
                </p:oleObj>
              </mc:Choice>
              <mc:Fallback>
                <p:oleObj name="Equation" r:id="rId23" imgW="152280" imgH="126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8330" y="4140518"/>
                        <a:ext cx="304800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300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-2738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Частота ударов молекул об стенку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24843" y="980728"/>
            <a:ext cx="336276" cy="20948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Oval 5"/>
          <p:cNvSpPr/>
          <p:nvPr/>
        </p:nvSpPr>
        <p:spPr>
          <a:xfrm>
            <a:off x="1244885" y="219877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1759896" y="237838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7"/>
          <p:cNvSpPr/>
          <p:nvPr/>
        </p:nvSpPr>
        <p:spPr>
          <a:xfrm>
            <a:off x="1378868" y="287602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Oval 8"/>
          <p:cNvSpPr/>
          <p:nvPr/>
        </p:nvSpPr>
        <p:spPr>
          <a:xfrm>
            <a:off x="782652" y="203110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Oval 9"/>
          <p:cNvSpPr/>
          <p:nvPr/>
        </p:nvSpPr>
        <p:spPr>
          <a:xfrm>
            <a:off x="1333656" y="247047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Oval 10"/>
          <p:cNvSpPr/>
          <p:nvPr/>
        </p:nvSpPr>
        <p:spPr>
          <a:xfrm>
            <a:off x="1145153" y="169851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11"/>
          <p:cNvSpPr/>
          <p:nvPr/>
        </p:nvSpPr>
        <p:spPr>
          <a:xfrm>
            <a:off x="782653" y="283744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88033" y="3140968"/>
            <a:ext cx="2771799" cy="0"/>
          </a:xfrm>
          <a:prstGeom prst="straightConnector1">
            <a:avLst/>
          </a:prstGeom>
          <a:ln w="508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433389" y="2288928"/>
            <a:ext cx="1406351" cy="0"/>
          </a:xfrm>
          <a:prstGeom prst="straightConnector1">
            <a:avLst/>
          </a:prstGeom>
          <a:ln w="50800">
            <a:solidFill>
              <a:srgbClr val="072AC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5859587"/>
              </p:ext>
            </p:extLst>
          </p:nvPr>
        </p:nvGraphicFramePr>
        <p:xfrm>
          <a:off x="2839740" y="2745704"/>
          <a:ext cx="292100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737" name="Equation" r:id="rId3" imgW="126835" imgH="139518" progId="Equation.DSMT4">
                  <p:embed/>
                </p:oleObj>
              </mc:Choice>
              <mc:Fallback>
                <p:oleObj name="Equation" r:id="rId3" imgW="126835" imgH="139518" progId="Equation.DSMT4">
                  <p:embed/>
                  <p:pic>
                    <p:nvPicPr>
                      <p:cNvPr id="0" name="Picture 28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9740" y="2745704"/>
                        <a:ext cx="292100" cy="32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Straight Arrow Connector 15"/>
          <p:cNvCxnSpPr/>
          <p:nvPr/>
        </p:nvCxnSpPr>
        <p:spPr>
          <a:xfrm flipV="1">
            <a:off x="1353750" y="1124744"/>
            <a:ext cx="1485990" cy="1134626"/>
          </a:xfrm>
          <a:prstGeom prst="straightConnector1">
            <a:avLst/>
          </a:prstGeom>
          <a:ln w="50800">
            <a:solidFill>
              <a:srgbClr val="B5117A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1511936"/>
              </p:ext>
            </p:extLst>
          </p:nvPr>
        </p:nvGraphicFramePr>
        <p:xfrm>
          <a:off x="2550303" y="1746060"/>
          <a:ext cx="379412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738" name="Equation" r:id="rId5" imgW="165028" imgH="228501" progId="Equation.DSMT4">
                  <p:embed/>
                </p:oleObj>
              </mc:Choice>
              <mc:Fallback>
                <p:oleObj name="Equation" r:id="rId5" imgW="165028" imgH="228501" progId="Equation.DSMT4">
                  <p:embed/>
                  <p:pic>
                    <p:nvPicPr>
                      <p:cNvPr id="0" name="Picture 28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0303" y="1746060"/>
                        <a:ext cx="379412" cy="525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1752235"/>
              </p:ext>
            </p:extLst>
          </p:nvPr>
        </p:nvGraphicFramePr>
        <p:xfrm>
          <a:off x="2516651" y="772679"/>
          <a:ext cx="2921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739" name="Equation" r:id="rId7" imgW="126725" imgH="177415" progId="Equation.DSMT4">
                  <p:embed/>
                </p:oleObj>
              </mc:Choice>
              <mc:Fallback>
                <p:oleObj name="Equation" r:id="rId7" imgW="126725" imgH="177415" progId="Equation.DSMT4">
                  <p:embed/>
                  <p:pic>
                    <p:nvPicPr>
                      <p:cNvPr id="0" name="Picture 28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6651" y="772679"/>
                        <a:ext cx="292100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37"/>
          <p:cNvSpPr/>
          <p:nvPr/>
        </p:nvSpPr>
        <p:spPr>
          <a:xfrm>
            <a:off x="3176496" y="864084"/>
            <a:ext cx="54999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Итого, за время     о поверхность стенки площадью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S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ударяется молекул</a:t>
            </a:r>
          </a:p>
        </p:txBody>
      </p:sp>
      <p:sp>
        <p:nvSpPr>
          <p:cNvPr id="20" name="Oval 19"/>
          <p:cNvSpPr/>
          <p:nvPr/>
        </p:nvSpPr>
        <p:spPr>
          <a:xfrm>
            <a:off x="303208" y="179026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val 20"/>
          <p:cNvSpPr/>
          <p:nvPr/>
        </p:nvSpPr>
        <p:spPr>
          <a:xfrm>
            <a:off x="882386" y="237873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Oval 21"/>
          <p:cNvSpPr/>
          <p:nvPr/>
        </p:nvSpPr>
        <p:spPr>
          <a:xfrm>
            <a:off x="259556" y="265396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/>
          <p:cNvSpPr/>
          <p:nvPr/>
        </p:nvSpPr>
        <p:spPr>
          <a:xfrm>
            <a:off x="107504" y="1633525"/>
            <a:ext cx="1927010" cy="1112178"/>
          </a:xfrm>
          <a:prstGeom prst="rect">
            <a:avLst/>
          </a:prstGeom>
          <a:noFill/>
          <a:ln w="4445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2127637"/>
              </p:ext>
            </p:extLst>
          </p:nvPr>
        </p:nvGraphicFramePr>
        <p:xfrm>
          <a:off x="404813" y="1079500"/>
          <a:ext cx="1169987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740" name="Equation" r:id="rId9" imgW="507960" imgH="228600" progId="Equation.DSMT4">
                  <p:embed/>
                </p:oleObj>
              </mc:Choice>
              <mc:Fallback>
                <p:oleObj name="Equation" r:id="rId9" imgW="507960" imgH="228600" progId="Equation.DSMT4">
                  <p:embed/>
                  <p:pic>
                    <p:nvPicPr>
                      <p:cNvPr id="0" name="Picture 28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813" y="1079500"/>
                        <a:ext cx="1169987" cy="52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7913207"/>
              </p:ext>
            </p:extLst>
          </p:nvPr>
        </p:nvGraphicFramePr>
        <p:xfrm>
          <a:off x="5371708" y="898228"/>
          <a:ext cx="380670" cy="355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741" name="Equation" r:id="rId11" imgW="190335" imgH="177646" progId="Equation.DSMT4">
                  <p:embed/>
                </p:oleObj>
              </mc:Choice>
              <mc:Fallback>
                <p:oleObj name="Equation" r:id="rId11" imgW="190335" imgH="177646" progId="Equation.DSMT4">
                  <p:embed/>
                  <p:pic>
                    <p:nvPicPr>
                      <p:cNvPr id="0" name="Picture 28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1708" y="898228"/>
                        <a:ext cx="380670" cy="3552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Прямоугольник 37"/>
          <p:cNvSpPr/>
          <p:nvPr/>
        </p:nvSpPr>
        <p:spPr>
          <a:xfrm>
            <a:off x="133020" y="3356992"/>
            <a:ext cx="89034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число ударов в единицу времени на единицу площади стенки есть</a:t>
            </a:r>
          </a:p>
        </p:txBody>
      </p: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8591202"/>
              </p:ext>
            </p:extLst>
          </p:nvPr>
        </p:nvGraphicFramePr>
        <p:xfrm>
          <a:off x="3925888" y="3962400"/>
          <a:ext cx="1255712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742" name="Equation" r:id="rId13" imgW="545760" imgH="393480" progId="Equation.DSMT4">
                  <p:embed/>
                </p:oleObj>
              </mc:Choice>
              <mc:Fallback>
                <p:oleObj name="Equation" r:id="rId13" imgW="545760" imgH="393480" progId="Equation.DSMT4">
                  <p:embed/>
                  <p:pic>
                    <p:nvPicPr>
                      <p:cNvPr id="0" name="Picture 28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5888" y="3962400"/>
                        <a:ext cx="1255712" cy="906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5336658"/>
              </p:ext>
            </p:extLst>
          </p:nvPr>
        </p:nvGraphicFramePr>
        <p:xfrm>
          <a:off x="4799013" y="1804988"/>
          <a:ext cx="1870075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743" name="Equation" r:id="rId15" imgW="812520" imgH="393480" progId="Equation.DSMT4">
                  <p:embed/>
                </p:oleObj>
              </mc:Choice>
              <mc:Fallback>
                <p:oleObj name="Equation" r:id="rId15" imgW="812520" imgH="393480" progId="Equation.DSMT4">
                  <p:embed/>
                  <p:pic>
                    <p:nvPicPr>
                      <p:cNvPr id="0" name="Picture 28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9013" y="1804988"/>
                        <a:ext cx="1870075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Прямоугольник 37"/>
          <p:cNvSpPr/>
          <p:nvPr/>
        </p:nvSpPr>
        <p:spPr>
          <a:xfrm>
            <a:off x="133020" y="4997350"/>
            <a:ext cx="89644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При нормальных условиях в 1 с на 1 см</a:t>
            </a:r>
            <a:r>
              <a:rPr lang="ru-RU" sz="2200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стенки приходится ударов</a:t>
            </a:r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5513797"/>
              </p:ext>
            </p:extLst>
          </p:nvPr>
        </p:nvGraphicFramePr>
        <p:xfrm>
          <a:off x="788988" y="5573713"/>
          <a:ext cx="7386637" cy="1023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744" name="Equation" r:id="rId17" imgW="3213000" imgH="444240" progId="Equation.DSMT4">
                  <p:embed/>
                </p:oleObj>
              </mc:Choice>
              <mc:Fallback>
                <p:oleObj name="Equation" r:id="rId17" imgW="3213000" imgH="444240" progId="Equation.DSMT4">
                  <p:embed/>
                  <p:pic>
                    <p:nvPicPr>
                      <p:cNvPr id="0" name="Picture 28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988" y="5573713"/>
                        <a:ext cx="7386637" cy="1023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Прямоугольник 37"/>
          <p:cNvSpPr/>
          <p:nvPr/>
        </p:nvSpPr>
        <p:spPr>
          <a:xfrm>
            <a:off x="3285016" y="2701012"/>
            <a:ext cx="596750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Плотность потока молекул на стенке, т.е.</a:t>
            </a:r>
          </a:p>
        </p:txBody>
      </p:sp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3563370"/>
              </p:ext>
            </p:extLst>
          </p:nvPr>
        </p:nvGraphicFramePr>
        <p:xfrm>
          <a:off x="6124575" y="3860800"/>
          <a:ext cx="2187575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745" name="Equation" r:id="rId19" imgW="952500" imgH="457200" progId="Equation.DSMT4">
                  <p:embed/>
                </p:oleObj>
              </mc:Choice>
              <mc:Fallback>
                <p:oleObj name="Equation" r:id="rId19" imgW="952500" imgH="457200" progId="Equation.DSMT4">
                  <p:embed/>
                  <p:pic>
                    <p:nvPicPr>
                      <p:cNvPr id="0" name="Picture 28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4575" y="3860800"/>
                        <a:ext cx="2187575" cy="1052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>
            <a:extLst>
              <a:ext uri="{FF2B5EF4-FFF2-40B4-BE49-F238E27FC236}">
                <a16:creationId xmlns="" xmlns:a16="http://schemas.microsoft.com/office/drawing/2014/main" id="{6C2960E3-993D-481E-9DC7-9C9E3563D2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16949"/>
              </p:ext>
            </p:extLst>
          </p:nvPr>
        </p:nvGraphicFramePr>
        <p:xfrm>
          <a:off x="293585" y="2171638"/>
          <a:ext cx="290512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746" name="Equation" r:id="rId21" imgW="126720" imgH="139680" progId="Equation.DSMT4">
                  <p:embed/>
                </p:oleObj>
              </mc:Choice>
              <mc:Fallback>
                <p:oleObj name="Equation" r:id="rId21" imgW="126720" imgH="139680" progId="Equation.DSMT4">
                  <p:embed/>
                  <p:pic>
                    <p:nvPicPr>
                      <p:cNvPr id="33" name="Object 32">
                        <a:extLst>
                          <a:ext uri="{FF2B5EF4-FFF2-40B4-BE49-F238E27FC236}">
                            <a16:creationId xmlns="" xmlns:a16="http://schemas.microsoft.com/office/drawing/2014/main" id="{5CD28316-7C63-4FB7-8529-79EA3DD626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585" y="2171638"/>
                        <a:ext cx="290512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51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-2738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Основное уравнение МКТ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24843" y="980728"/>
            <a:ext cx="336276" cy="20948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Oval 5"/>
          <p:cNvSpPr/>
          <p:nvPr/>
        </p:nvSpPr>
        <p:spPr>
          <a:xfrm>
            <a:off x="1244885" y="219877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1759896" y="237838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7"/>
          <p:cNvSpPr/>
          <p:nvPr/>
        </p:nvSpPr>
        <p:spPr>
          <a:xfrm>
            <a:off x="1378868" y="287602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Oval 8"/>
          <p:cNvSpPr/>
          <p:nvPr/>
        </p:nvSpPr>
        <p:spPr>
          <a:xfrm>
            <a:off x="782652" y="203110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Oval 9"/>
          <p:cNvSpPr/>
          <p:nvPr/>
        </p:nvSpPr>
        <p:spPr>
          <a:xfrm>
            <a:off x="1333656" y="247047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Oval 10"/>
          <p:cNvSpPr/>
          <p:nvPr/>
        </p:nvSpPr>
        <p:spPr>
          <a:xfrm>
            <a:off x="1145153" y="169851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11"/>
          <p:cNvSpPr/>
          <p:nvPr/>
        </p:nvSpPr>
        <p:spPr>
          <a:xfrm>
            <a:off x="782653" y="283744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88033" y="3140968"/>
            <a:ext cx="2771799" cy="0"/>
          </a:xfrm>
          <a:prstGeom prst="straightConnector1">
            <a:avLst/>
          </a:prstGeom>
          <a:ln w="508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433389" y="2288928"/>
            <a:ext cx="1406351" cy="0"/>
          </a:xfrm>
          <a:prstGeom prst="straightConnector1">
            <a:avLst/>
          </a:prstGeom>
          <a:ln w="50800">
            <a:solidFill>
              <a:srgbClr val="072AC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1978608"/>
              </p:ext>
            </p:extLst>
          </p:nvPr>
        </p:nvGraphicFramePr>
        <p:xfrm>
          <a:off x="2839740" y="2745704"/>
          <a:ext cx="292100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543" name="Equation" r:id="rId3" imgW="126835" imgH="139518" progId="Equation.DSMT4">
                  <p:embed/>
                </p:oleObj>
              </mc:Choice>
              <mc:Fallback>
                <p:oleObj name="Equation" r:id="rId3" imgW="126835" imgH="139518" progId="Equation.DSMT4">
                  <p:embed/>
                  <p:pic>
                    <p:nvPicPr>
                      <p:cNvPr id="0" name="Picture 31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9740" y="2745704"/>
                        <a:ext cx="292100" cy="32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Straight Arrow Connector 15"/>
          <p:cNvCxnSpPr/>
          <p:nvPr/>
        </p:nvCxnSpPr>
        <p:spPr>
          <a:xfrm flipV="1">
            <a:off x="1353750" y="1124744"/>
            <a:ext cx="1485990" cy="1134626"/>
          </a:xfrm>
          <a:prstGeom prst="straightConnector1">
            <a:avLst/>
          </a:prstGeom>
          <a:ln w="50800">
            <a:solidFill>
              <a:srgbClr val="B5117A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8027258"/>
              </p:ext>
            </p:extLst>
          </p:nvPr>
        </p:nvGraphicFramePr>
        <p:xfrm>
          <a:off x="2136564" y="548680"/>
          <a:ext cx="1138237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544" name="Equation" r:id="rId5" imgW="494870" imgH="203024" progId="Equation.DSMT4">
                  <p:embed/>
                </p:oleObj>
              </mc:Choice>
              <mc:Fallback>
                <p:oleObj name="Equation" r:id="rId5" imgW="494870" imgH="203024" progId="Equation.DSMT4">
                  <p:embed/>
                  <p:pic>
                    <p:nvPicPr>
                      <p:cNvPr id="0" name="Picture 31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6564" y="548680"/>
                        <a:ext cx="1138237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37"/>
          <p:cNvSpPr/>
          <p:nvPr/>
        </p:nvSpPr>
        <p:spPr>
          <a:xfrm>
            <a:off x="3248504" y="864084"/>
            <a:ext cx="564397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В процессе соударения каждая молекула передает стенке импульс. Т.к. стенка бесконечно тяжелая по сравнению с массой молекулы, то молекула  с нормальной компонентой импульса</a:t>
            </a:r>
          </a:p>
        </p:txBody>
      </p:sp>
      <p:sp>
        <p:nvSpPr>
          <p:cNvPr id="20" name="Oval 19"/>
          <p:cNvSpPr/>
          <p:nvPr/>
        </p:nvSpPr>
        <p:spPr>
          <a:xfrm>
            <a:off x="303208" y="179026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val 20"/>
          <p:cNvSpPr/>
          <p:nvPr/>
        </p:nvSpPr>
        <p:spPr>
          <a:xfrm>
            <a:off x="882386" y="237873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Oval 21"/>
          <p:cNvSpPr/>
          <p:nvPr/>
        </p:nvSpPr>
        <p:spPr>
          <a:xfrm>
            <a:off x="259556" y="265396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/>
          <p:cNvSpPr/>
          <p:nvPr/>
        </p:nvSpPr>
        <p:spPr>
          <a:xfrm>
            <a:off x="107504" y="1633525"/>
            <a:ext cx="1927010" cy="1112178"/>
          </a:xfrm>
          <a:prstGeom prst="rect">
            <a:avLst/>
          </a:prstGeom>
          <a:noFill/>
          <a:ln w="4445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1371614"/>
              </p:ext>
            </p:extLst>
          </p:nvPr>
        </p:nvGraphicFramePr>
        <p:xfrm>
          <a:off x="404813" y="1079500"/>
          <a:ext cx="1169987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545" name="Equation" r:id="rId7" imgW="507960" imgH="228600" progId="Equation.DSMT4">
                  <p:embed/>
                </p:oleObj>
              </mc:Choice>
              <mc:Fallback>
                <p:oleObj name="Equation" r:id="rId7" imgW="507960" imgH="228600" progId="Equation.DSMT4">
                  <p:embed/>
                  <p:pic>
                    <p:nvPicPr>
                      <p:cNvPr id="0" name="Picture 31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813" y="1079500"/>
                        <a:ext cx="1169987" cy="52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Прямоугольник 37"/>
          <p:cNvSpPr/>
          <p:nvPr/>
        </p:nvSpPr>
        <p:spPr>
          <a:xfrm>
            <a:off x="3266836" y="3201750"/>
            <a:ext cx="56976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отлетит обратно с импульсом</a:t>
            </a:r>
          </a:p>
        </p:txBody>
      </p:sp>
      <p:sp>
        <p:nvSpPr>
          <p:cNvPr id="31" name="Прямоугольник 37"/>
          <p:cNvSpPr/>
          <p:nvPr/>
        </p:nvSpPr>
        <p:spPr>
          <a:xfrm>
            <a:off x="502673" y="3862209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По ЗСИ стенке от одного соударения передается импульс </a:t>
            </a:r>
          </a:p>
        </p:txBody>
      </p:sp>
      <p:sp>
        <p:nvSpPr>
          <p:cNvPr id="35" name="Прямоугольник 37"/>
          <p:cNvSpPr/>
          <p:nvPr/>
        </p:nvSpPr>
        <p:spPr>
          <a:xfrm>
            <a:off x="303208" y="4941168"/>
            <a:ext cx="85892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Сколько импульса стенке передает вся группа молекул с </a:t>
            </a:r>
            <a:r>
              <a:rPr lang="en-US" sz="2200" i="1" dirty="0">
                <a:latin typeface="Arial" pitchFamily="34" charset="0"/>
                <a:cs typeface="Arial" pitchFamily="34" charset="0"/>
              </a:rPr>
              <a:t>x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проекциями скоростей в интервале от      до               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?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0293960"/>
              </p:ext>
            </p:extLst>
          </p:nvPr>
        </p:nvGraphicFramePr>
        <p:xfrm>
          <a:off x="5076056" y="2613896"/>
          <a:ext cx="1344613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546" name="Equation" r:id="rId9" imgW="583947" imgH="228501" progId="Equation.DSMT4">
                  <p:embed/>
                </p:oleObj>
              </mc:Choice>
              <mc:Fallback>
                <p:oleObj name="Equation" r:id="rId9" imgW="583947" imgH="228501" progId="Equation.DSMT4">
                  <p:embed/>
                  <p:pic>
                    <p:nvPicPr>
                      <p:cNvPr id="0" name="Picture 3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2613896"/>
                        <a:ext cx="1344613" cy="52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6730"/>
              </p:ext>
            </p:extLst>
          </p:nvPr>
        </p:nvGraphicFramePr>
        <p:xfrm>
          <a:off x="7343080" y="3124034"/>
          <a:ext cx="154940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547" name="Equation" r:id="rId11" imgW="672808" imgH="241195" progId="Equation.DSMT4">
                  <p:embed/>
                </p:oleObj>
              </mc:Choice>
              <mc:Fallback>
                <p:oleObj name="Equation" r:id="rId11" imgW="672808" imgH="241195" progId="Equation.DSMT4">
                  <p:embed/>
                  <p:pic>
                    <p:nvPicPr>
                      <p:cNvPr id="0" name="Picture 3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3080" y="3124034"/>
                        <a:ext cx="154940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8782253"/>
              </p:ext>
            </p:extLst>
          </p:nvPr>
        </p:nvGraphicFramePr>
        <p:xfrm>
          <a:off x="3634519" y="4365104"/>
          <a:ext cx="1695450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548" name="Equation" r:id="rId13" imgW="736600" imgH="228600" progId="Equation.DSMT4">
                  <p:embed/>
                </p:oleObj>
              </mc:Choice>
              <mc:Fallback>
                <p:oleObj name="Equation" r:id="rId13" imgW="736600" imgH="228600" progId="Equation.DSMT4">
                  <p:embed/>
                  <p:pic>
                    <p:nvPicPr>
                      <p:cNvPr id="0" name="Picture 31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4519" y="4365104"/>
                        <a:ext cx="1695450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5150472"/>
              </p:ext>
            </p:extLst>
          </p:nvPr>
        </p:nvGraphicFramePr>
        <p:xfrm>
          <a:off x="1244885" y="5949280"/>
          <a:ext cx="6164263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549" name="Equation" r:id="rId15" imgW="2679700" imgH="241300" progId="Equation.DSMT4">
                  <p:embed/>
                </p:oleObj>
              </mc:Choice>
              <mc:Fallback>
                <p:oleObj name="Equation" r:id="rId15" imgW="2679700" imgH="241300" progId="Equation.DSMT4">
                  <p:embed/>
                  <p:pic>
                    <p:nvPicPr>
                      <p:cNvPr id="0" name="Picture 31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4885" y="5949280"/>
                        <a:ext cx="6164263" cy="55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4992057"/>
              </p:ext>
            </p:extLst>
          </p:nvPr>
        </p:nvGraphicFramePr>
        <p:xfrm>
          <a:off x="6228184" y="5285158"/>
          <a:ext cx="990170" cy="4570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550" name="Equation" r:id="rId17" imgW="495085" imgH="228501" progId="Equation.DSMT4">
                  <p:embed/>
                </p:oleObj>
              </mc:Choice>
              <mc:Fallback>
                <p:oleObj name="Equation" r:id="rId17" imgW="495085" imgH="228501" progId="Equation.DSMT4">
                  <p:embed/>
                  <p:pic>
                    <p:nvPicPr>
                      <p:cNvPr id="0" name="Picture 31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5285158"/>
                        <a:ext cx="990170" cy="4570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2169525"/>
              </p:ext>
            </p:extLst>
          </p:nvPr>
        </p:nvGraphicFramePr>
        <p:xfrm>
          <a:off x="5432847" y="5286636"/>
          <a:ext cx="330056" cy="4570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551" name="Equation" r:id="rId19" imgW="165028" imgH="228501" progId="Equation.DSMT4">
                  <p:embed/>
                </p:oleObj>
              </mc:Choice>
              <mc:Fallback>
                <p:oleObj name="Equation" r:id="rId19" imgW="165028" imgH="228501" progId="Equation.DSMT4">
                  <p:embed/>
                  <p:pic>
                    <p:nvPicPr>
                      <p:cNvPr id="0" name="Picture 31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2847" y="5286636"/>
                        <a:ext cx="330056" cy="4570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3" name="Straight Arrow Connector 32"/>
          <p:cNvCxnSpPr/>
          <p:nvPr/>
        </p:nvCxnSpPr>
        <p:spPr>
          <a:xfrm flipH="1">
            <a:off x="-36789" y="2288928"/>
            <a:ext cx="1470177" cy="0"/>
          </a:xfrm>
          <a:prstGeom prst="straightConnector1">
            <a:avLst/>
          </a:prstGeom>
          <a:ln w="50800">
            <a:solidFill>
              <a:srgbClr val="072AC1"/>
            </a:solidFill>
            <a:prstDash val="dash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5511111"/>
              </p:ext>
            </p:extLst>
          </p:nvPr>
        </p:nvGraphicFramePr>
        <p:xfrm>
          <a:off x="1433389" y="2470130"/>
          <a:ext cx="1341437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824" name="Equation" r:id="rId21" imgW="583947" imgH="228501" progId="Equation.DSMT4">
                  <p:embed/>
                </p:oleObj>
              </mc:Choice>
              <mc:Fallback>
                <p:oleObj name="Equation" r:id="rId21" imgW="583947" imgH="228501" progId="Equation.DSMT4">
                  <p:embed/>
                  <p:pic>
                    <p:nvPicPr>
                      <p:cNvPr id="0" name="Picture 31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3389" y="2470130"/>
                        <a:ext cx="1341437" cy="5254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>
            <a:extLst>
              <a:ext uri="{FF2B5EF4-FFF2-40B4-BE49-F238E27FC236}">
                <a16:creationId xmlns="" xmlns:a16="http://schemas.microsoft.com/office/drawing/2014/main" id="{331DFA1B-C6F1-4941-B889-F0AA09AE57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2880826"/>
              </p:ext>
            </p:extLst>
          </p:nvPr>
        </p:nvGraphicFramePr>
        <p:xfrm>
          <a:off x="411245" y="2325430"/>
          <a:ext cx="290512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825" name="Equation" r:id="rId23" imgW="126720" imgH="139680" progId="Equation.DSMT4">
                  <p:embed/>
                </p:oleObj>
              </mc:Choice>
              <mc:Fallback>
                <p:oleObj name="Equation" r:id="rId23" imgW="126720" imgH="139680" progId="Equation.DSMT4">
                  <p:embed/>
                  <p:pic>
                    <p:nvPicPr>
                      <p:cNvPr id="33" name="Object 32">
                        <a:extLst>
                          <a:ext uri="{FF2B5EF4-FFF2-40B4-BE49-F238E27FC236}">
                            <a16:creationId xmlns="" xmlns:a16="http://schemas.microsoft.com/office/drawing/2014/main" id="{5CD28316-7C63-4FB7-8529-79EA3DD626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245" y="2325430"/>
                        <a:ext cx="290512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512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-2738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Основное уравнение МКТ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24843" y="980728"/>
            <a:ext cx="336276" cy="20948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Oval 5"/>
          <p:cNvSpPr/>
          <p:nvPr/>
        </p:nvSpPr>
        <p:spPr>
          <a:xfrm>
            <a:off x="1244885" y="219877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1759896" y="237838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7"/>
          <p:cNvSpPr/>
          <p:nvPr/>
        </p:nvSpPr>
        <p:spPr>
          <a:xfrm>
            <a:off x="1378868" y="287602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Oval 8"/>
          <p:cNvSpPr/>
          <p:nvPr/>
        </p:nvSpPr>
        <p:spPr>
          <a:xfrm>
            <a:off x="782652" y="203110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Oval 9"/>
          <p:cNvSpPr/>
          <p:nvPr/>
        </p:nvSpPr>
        <p:spPr>
          <a:xfrm>
            <a:off x="1333656" y="247047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Oval 10"/>
          <p:cNvSpPr/>
          <p:nvPr/>
        </p:nvSpPr>
        <p:spPr>
          <a:xfrm>
            <a:off x="1145153" y="169851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11"/>
          <p:cNvSpPr/>
          <p:nvPr/>
        </p:nvSpPr>
        <p:spPr>
          <a:xfrm>
            <a:off x="782653" y="283744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88033" y="3140968"/>
            <a:ext cx="2771799" cy="0"/>
          </a:xfrm>
          <a:prstGeom prst="straightConnector1">
            <a:avLst/>
          </a:prstGeom>
          <a:ln w="508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433389" y="2288928"/>
            <a:ext cx="1406351" cy="0"/>
          </a:xfrm>
          <a:prstGeom prst="straightConnector1">
            <a:avLst/>
          </a:prstGeom>
          <a:ln w="50800">
            <a:solidFill>
              <a:srgbClr val="072AC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7779664"/>
              </p:ext>
            </p:extLst>
          </p:nvPr>
        </p:nvGraphicFramePr>
        <p:xfrm>
          <a:off x="2839740" y="2745704"/>
          <a:ext cx="292100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607" name="Equation" r:id="rId3" imgW="126835" imgH="139518" progId="Equation.DSMT4">
                  <p:embed/>
                </p:oleObj>
              </mc:Choice>
              <mc:Fallback>
                <p:oleObj name="Equation" r:id="rId3" imgW="126835" imgH="139518" progId="Equation.DSMT4">
                  <p:embed/>
                  <p:pic>
                    <p:nvPicPr>
                      <p:cNvPr id="0" name="Picture 2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9740" y="2745704"/>
                        <a:ext cx="292100" cy="32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Straight Arrow Connector 15"/>
          <p:cNvCxnSpPr/>
          <p:nvPr/>
        </p:nvCxnSpPr>
        <p:spPr>
          <a:xfrm flipV="1">
            <a:off x="1353750" y="1124744"/>
            <a:ext cx="1485990" cy="1134626"/>
          </a:xfrm>
          <a:prstGeom prst="straightConnector1">
            <a:avLst/>
          </a:prstGeom>
          <a:ln w="50800">
            <a:solidFill>
              <a:srgbClr val="B5117A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8981941"/>
              </p:ext>
            </p:extLst>
          </p:nvPr>
        </p:nvGraphicFramePr>
        <p:xfrm>
          <a:off x="2136564" y="548680"/>
          <a:ext cx="1138237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608" name="Equation" r:id="rId5" imgW="494870" imgH="203024" progId="Equation.DSMT4">
                  <p:embed/>
                </p:oleObj>
              </mc:Choice>
              <mc:Fallback>
                <p:oleObj name="Equation" r:id="rId5" imgW="494870" imgH="203024" progId="Equation.DSMT4">
                  <p:embed/>
                  <p:pic>
                    <p:nvPicPr>
                      <p:cNvPr id="0" name="Picture 21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6564" y="548680"/>
                        <a:ext cx="1138237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37"/>
          <p:cNvSpPr/>
          <p:nvPr/>
        </p:nvSpPr>
        <p:spPr>
          <a:xfrm>
            <a:off x="3248504" y="864084"/>
            <a:ext cx="564397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Полный импульс передаваемый молекулами через основание цилиндра на стенку получится суммированием (интегрированием) по всем группам молекул с положительной проекцией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скорости, формально от 0 до   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303208" y="179026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val 20"/>
          <p:cNvSpPr/>
          <p:nvPr/>
        </p:nvSpPr>
        <p:spPr>
          <a:xfrm>
            <a:off x="882386" y="237873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Oval 21"/>
          <p:cNvSpPr/>
          <p:nvPr/>
        </p:nvSpPr>
        <p:spPr>
          <a:xfrm>
            <a:off x="259556" y="265396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/>
          <p:cNvSpPr/>
          <p:nvPr/>
        </p:nvSpPr>
        <p:spPr>
          <a:xfrm>
            <a:off x="107504" y="1633525"/>
            <a:ext cx="1927010" cy="1112178"/>
          </a:xfrm>
          <a:prstGeom prst="rect">
            <a:avLst/>
          </a:prstGeom>
          <a:noFill/>
          <a:ln w="4445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6766093"/>
              </p:ext>
            </p:extLst>
          </p:nvPr>
        </p:nvGraphicFramePr>
        <p:xfrm>
          <a:off x="404813" y="1079500"/>
          <a:ext cx="1169987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609" name="Equation" r:id="rId7" imgW="507960" imgH="228600" progId="Equation.DSMT4">
                  <p:embed/>
                </p:oleObj>
              </mc:Choice>
              <mc:Fallback>
                <p:oleObj name="Equation" r:id="rId7" imgW="507960" imgH="228600" progId="Equation.DSMT4">
                  <p:embed/>
                  <p:pic>
                    <p:nvPicPr>
                      <p:cNvPr id="0" name="Picture 21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813" y="1079500"/>
                        <a:ext cx="1169987" cy="52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Прямоугольник 37"/>
          <p:cNvSpPr/>
          <p:nvPr/>
        </p:nvSpPr>
        <p:spPr>
          <a:xfrm>
            <a:off x="512379" y="5301208"/>
            <a:ext cx="793972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Импульс, передаваемы в единицу времени через единицу площади есть давление </a:t>
            </a:r>
          </a:p>
        </p:txBody>
      </p:sp>
      <p:sp>
        <p:nvSpPr>
          <p:cNvPr id="35" name="Прямоугольник 37"/>
          <p:cNvSpPr/>
          <p:nvPr/>
        </p:nvSpPr>
        <p:spPr>
          <a:xfrm>
            <a:off x="107504" y="3429580"/>
            <a:ext cx="32403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В развернутом виде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2535976"/>
              </p:ext>
            </p:extLst>
          </p:nvPr>
        </p:nvGraphicFramePr>
        <p:xfrm>
          <a:off x="3268440" y="2987742"/>
          <a:ext cx="5200650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610" name="Equation" r:id="rId9" imgW="2260600" imgH="469900" progId="Equation.DSMT4">
                  <p:embed/>
                </p:oleObj>
              </mc:Choice>
              <mc:Fallback>
                <p:oleObj name="Equation" r:id="rId9" imgW="2260600" imgH="469900" progId="Equation.DSMT4">
                  <p:embed/>
                  <p:pic>
                    <p:nvPicPr>
                      <p:cNvPr id="0" name="Picture 21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8440" y="2987742"/>
                        <a:ext cx="5200650" cy="1085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2552643"/>
              </p:ext>
            </p:extLst>
          </p:nvPr>
        </p:nvGraphicFramePr>
        <p:xfrm>
          <a:off x="539552" y="4005064"/>
          <a:ext cx="7654925" cy="1144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611" name="Equation" r:id="rId11" imgW="3327400" imgH="495300" progId="Equation.DSMT4">
                  <p:embed/>
                </p:oleObj>
              </mc:Choice>
              <mc:Fallback>
                <p:oleObj name="Equation" r:id="rId11" imgW="3327400" imgH="495300" progId="Equation.DSMT4">
                  <p:embed/>
                  <p:pic>
                    <p:nvPicPr>
                      <p:cNvPr id="0" name="Picture 21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4005064"/>
                        <a:ext cx="7654925" cy="1144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3599718"/>
              </p:ext>
            </p:extLst>
          </p:nvPr>
        </p:nvGraphicFramePr>
        <p:xfrm>
          <a:off x="3136900" y="6068715"/>
          <a:ext cx="2687638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612" name="Equation" r:id="rId13" imgW="1168400" imgH="228600" progId="Equation.DSMT4">
                  <p:embed/>
                </p:oleObj>
              </mc:Choice>
              <mc:Fallback>
                <p:oleObj name="Equation" r:id="rId13" imgW="1168400" imgH="228600" progId="Equation.DSMT4">
                  <p:embed/>
                  <p:pic>
                    <p:nvPicPr>
                      <p:cNvPr id="0" name="Picture 21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6900" y="6068715"/>
                        <a:ext cx="2687638" cy="528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5511111"/>
              </p:ext>
            </p:extLst>
          </p:nvPr>
        </p:nvGraphicFramePr>
        <p:xfrm>
          <a:off x="1433513" y="2470150"/>
          <a:ext cx="1341437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613" name="Equation" r:id="rId15" imgW="583947" imgH="228501" progId="Equation.DSMT4">
                  <p:embed/>
                </p:oleObj>
              </mc:Choice>
              <mc:Fallback>
                <p:oleObj name="Equation" r:id="rId15" imgW="583947" imgH="228501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3513" y="2470150"/>
                        <a:ext cx="1341437" cy="5254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="" xmlns:a16="http://schemas.microsoft.com/office/drawing/2014/main" id="{382F537F-EB73-463E-B584-6AEC9B8E16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16949"/>
              </p:ext>
            </p:extLst>
          </p:nvPr>
        </p:nvGraphicFramePr>
        <p:xfrm>
          <a:off x="293585" y="2171638"/>
          <a:ext cx="290512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614" name="Equation" r:id="rId17" imgW="126720" imgH="139680" progId="Equation.DSMT4">
                  <p:embed/>
                </p:oleObj>
              </mc:Choice>
              <mc:Fallback>
                <p:oleObj name="Equation" r:id="rId17" imgW="126720" imgH="139680" progId="Equation.DSMT4">
                  <p:embed/>
                  <p:pic>
                    <p:nvPicPr>
                      <p:cNvPr id="33" name="Object 32">
                        <a:extLst>
                          <a:ext uri="{FF2B5EF4-FFF2-40B4-BE49-F238E27FC236}">
                            <a16:creationId xmlns="" xmlns:a16="http://schemas.microsoft.com/office/drawing/2014/main" id="{5CD28316-7C63-4FB7-8529-79EA3DD626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585" y="2171638"/>
                        <a:ext cx="290512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5384161"/>
              </p:ext>
            </p:extLst>
          </p:nvPr>
        </p:nvGraphicFramePr>
        <p:xfrm>
          <a:off x="7210895" y="2626834"/>
          <a:ext cx="350838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615" name="Equation" r:id="rId19" imgW="152280" imgH="126720" progId="Equation.DSMT4">
                  <p:embed/>
                </p:oleObj>
              </mc:Choice>
              <mc:Fallback>
                <p:oleObj name="Equation" r:id="rId19" imgW="152280" imgH="12672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0895" y="2626834"/>
                        <a:ext cx="350838" cy="29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301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-2738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Основное уравнение МКТ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24843" y="980728"/>
            <a:ext cx="336276" cy="20948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Oval 5"/>
          <p:cNvSpPr/>
          <p:nvPr/>
        </p:nvSpPr>
        <p:spPr>
          <a:xfrm>
            <a:off x="1244885" y="219877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1759896" y="237838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7"/>
          <p:cNvSpPr/>
          <p:nvPr/>
        </p:nvSpPr>
        <p:spPr>
          <a:xfrm>
            <a:off x="1378868" y="287602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Oval 8"/>
          <p:cNvSpPr/>
          <p:nvPr/>
        </p:nvSpPr>
        <p:spPr>
          <a:xfrm>
            <a:off x="782652" y="203110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Oval 9"/>
          <p:cNvSpPr/>
          <p:nvPr/>
        </p:nvSpPr>
        <p:spPr>
          <a:xfrm>
            <a:off x="1333656" y="247047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Oval 10"/>
          <p:cNvSpPr/>
          <p:nvPr/>
        </p:nvSpPr>
        <p:spPr>
          <a:xfrm>
            <a:off x="1145153" y="1698518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11"/>
          <p:cNvSpPr/>
          <p:nvPr/>
        </p:nvSpPr>
        <p:spPr>
          <a:xfrm>
            <a:off x="782653" y="2837447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88033" y="3140968"/>
            <a:ext cx="2771799" cy="0"/>
          </a:xfrm>
          <a:prstGeom prst="straightConnector1">
            <a:avLst/>
          </a:prstGeom>
          <a:ln w="508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433389" y="2288928"/>
            <a:ext cx="1406351" cy="0"/>
          </a:xfrm>
          <a:prstGeom prst="straightConnector1">
            <a:avLst/>
          </a:prstGeom>
          <a:ln w="50800">
            <a:solidFill>
              <a:srgbClr val="072AC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4015468"/>
              </p:ext>
            </p:extLst>
          </p:nvPr>
        </p:nvGraphicFramePr>
        <p:xfrm>
          <a:off x="2839740" y="2745704"/>
          <a:ext cx="292100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256" name="Equation" r:id="rId3" imgW="126835" imgH="139518" progId="Equation.DSMT4">
                  <p:embed/>
                </p:oleObj>
              </mc:Choice>
              <mc:Fallback>
                <p:oleObj name="Equation" r:id="rId3" imgW="126835" imgH="139518" progId="Equation.DSMT4">
                  <p:embed/>
                  <p:pic>
                    <p:nvPicPr>
                      <p:cNvPr id="0" name="Picture 24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9740" y="2745704"/>
                        <a:ext cx="292100" cy="32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Straight Arrow Connector 15"/>
          <p:cNvCxnSpPr/>
          <p:nvPr/>
        </p:nvCxnSpPr>
        <p:spPr>
          <a:xfrm flipV="1">
            <a:off x="1353750" y="1124744"/>
            <a:ext cx="1485990" cy="1134626"/>
          </a:xfrm>
          <a:prstGeom prst="straightConnector1">
            <a:avLst/>
          </a:prstGeom>
          <a:ln w="50800">
            <a:solidFill>
              <a:srgbClr val="B5117A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8886459"/>
              </p:ext>
            </p:extLst>
          </p:nvPr>
        </p:nvGraphicFramePr>
        <p:xfrm>
          <a:off x="2136564" y="548680"/>
          <a:ext cx="1138237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257" name="Equation" r:id="rId5" imgW="494870" imgH="203024" progId="Equation.DSMT4">
                  <p:embed/>
                </p:oleObj>
              </mc:Choice>
              <mc:Fallback>
                <p:oleObj name="Equation" r:id="rId5" imgW="494870" imgH="203024" progId="Equation.DSMT4">
                  <p:embed/>
                  <p:pic>
                    <p:nvPicPr>
                      <p:cNvPr id="0" name="Picture 24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6564" y="548680"/>
                        <a:ext cx="1138237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37"/>
          <p:cNvSpPr/>
          <p:nvPr/>
        </p:nvSpPr>
        <p:spPr>
          <a:xfrm>
            <a:off x="3168352" y="764704"/>
            <a:ext cx="59401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Основной результат – давление идеального газа на стенку пропорционально концентрации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молекул и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температуре</a:t>
            </a:r>
          </a:p>
        </p:txBody>
      </p:sp>
      <p:sp>
        <p:nvSpPr>
          <p:cNvPr id="20" name="Oval 19"/>
          <p:cNvSpPr/>
          <p:nvPr/>
        </p:nvSpPr>
        <p:spPr>
          <a:xfrm>
            <a:off x="303208" y="179026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val 20"/>
          <p:cNvSpPr/>
          <p:nvPr/>
        </p:nvSpPr>
        <p:spPr>
          <a:xfrm>
            <a:off x="882386" y="2378734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Oval 21"/>
          <p:cNvSpPr/>
          <p:nvPr/>
        </p:nvSpPr>
        <p:spPr>
          <a:xfrm>
            <a:off x="259556" y="2653961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22"/>
          <p:cNvSpPr/>
          <p:nvPr/>
        </p:nvSpPr>
        <p:spPr>
          <a:xfrm>
            <a:off x="107504" y="1633525"/>
            <a:ext cx="1927010" cy="1112178"/>
          </a:xfrm>
          <a:prstGeom prst="rect">
            <a:avLst/>
          </a:prstGeom>
          <a:noFill/>
          <a:ln w="4445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9050184"/>
              </p:ext>
            </p:extLst>
          </p:nvPr>
        </p:nvGraphicFramePr>
        <p:xfrm>
          <a:off x="404813" y="1079500"/>
          <a:ext cx="1169987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258" name="Equation" r:id="rId7" imgW="507960" imgH="228600" progId="Equation.DSMT4">
                  <p:embed/>
                </p:oleObj>
              </mc:Choice>
              <mc:Fallback>
                <p:oleObj name="Equation" r:id="rId7" imgW="507960" imgH="228600" progId="Equation.DSMT4">
                  <p:embed/>
                  <p:pic>
                    <p:nvPicPr>
                      <p:cNvPr id="0" name="Picture 24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813" y="1079500"/>
                        <a:ext cx="1169987" cy="52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Прямоугольник 37"/>
          <p:cNvSpPr/>
          <p:nvPr/>
        </p:nvSpPr>
        <p:spPr>
          <a:xfrm>
            <a:off x="185662" y="4311693"/>
            <a:ext cx="383117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Основное уравнение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МКТ,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записанное через среднюю кинетическую энергию</a:t>
            </a:r>
          </a:p>
        </p:txBody>
      </p:sp>
      <p:sp>
        <p:nvSpPr>
          <p:cNvPr id="35" name="Прямоугольник 37"/>
          <p:cNvSpPr/>
          <p:nvPr/>
        </p:nvSpPr>
        <p:spPr>
          <a:xfrm>
            <a:off x="3168352" y="2505508"/>
            <a:ext cx="59401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Температура прямо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пропорциональна 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средней кинетической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энергии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поступательного движения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молекул 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2806286"/>
              </p:ext>
            </p:extLst>
          </p:nvPr>
        </p:nvGraphicFramePr>
        <p:xfrm>
          <a:off x="5654456" y="1979636"/>
          <a:ext cx="1255712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259" name="Equation" r:id="rId9" imgW="545626" imgH="203024" progId="Equation.DSMT4">
                  <p:embed/>
                </p:oleObj>
              </mc:Choice>
              <mc:Fallback>
                <p:oleObj name="Equation" r:id="rId9" imgW="545626" imgH="203024" progId="Equation.DSMT4">
                  <p:embed/>
                  <p:pic>
                    <p:nvPicPr>
                      <p:cNvPr id="0" name="Picture 24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4456" y="1979636"/>
                        <a:ext cx="1255712" cy="46990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9098826"/>
              </p:ext>
            </p:extLst>
          </p:nvPr>
        </p:nvGraphicFramePr>
        <p:xfrm>
          <a:off x="4271963" y="3603625"/>
          <a:ext cx="312420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260" name="Equation" r:id="rId11" imgW="1358640" imgH="266400" progId="Equation.DSMT4">
                  <p:embed/>
                </p:oleObj>
              </mc:Choice>
              <mc:Fallback>
                <p:oleObj name="Equation" r:id="rId11" imgW="1358640" imgH="266400" progId="Equation.DSMT4">
                  <p:embed/>
                  <p:pic>
                    <p:nvPicPr>
                      <p:cNvPr id="0" name="Picture 24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1963" y="3603625"/>
                        <a:ext cx="312420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8128068"/>
              </p:ext>
            </p:extLst>
          </p:nvPr>
        </p:nvGraphicFramePr>
        <p:xfrm>
          <a:off x="1274763" y="5589588"/>
          <a:ext cx="1519237" cy="90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261" name="Equation" r:id="rId13" imgW="660240" imgH="393480" progId="Equation.DSMT4">
                  <p:embed/>
                </p:oleObj>
              </mc:Choice>
              <mc:Fallback>
                <p:oleObj name="Equation" r:id="rId13" imgW="660240" imgH="393480" progId="Equation.DSMT4">
                  <p:embed/>
                  <p:pic>
                    <p:nvPicPr>
                      <p:cNvPr id="0" name="Picture 24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4763" y="5589588"/>
                        <a:ext cx="1519237" cy="909637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Прямоугольник 37"/>
          <p:cNvSpPr/>
          <p:nvPr/>
        </p:nvSpPr>
        <p:spPr>
          <a:xfrm>
            <a:off x="4572000" y="4265220"/>
            <a:ext cx="442798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Основное </a:t>
            </a:r>
            <a:r>
              <a:rPr lang="ru-RU" sz="2200">
                <a:latin typeface="Arial" pitchFamily="34" charset="0"/>
                <a:cs typeface="Arial" pitchFamily="34" charset="0"/>
              </a:rPr>
              <a:t>уравнение </a:t>
            </a:r>
            <a:r>
              <a:rPr lang="ru-RU" sz="2200" smtClean="0">
                <a:latin typeface="Arial" pitchFamily="34" charset="0"/>
                <a:cs typeface="Arial" pitchFamily="34" charset="0"/>
              </a:rPr>
              <a:t>МКТ,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записанное через среднеквадратичную скорость</a:t>
            </a:r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5456120"/>
              </p:ext>
            </p:extLst>
          </p:nvPr>
        </p:nvGraphicFramePr>
        <p:xfrm>
          <a:off x="5970588" y="5543550"/>
          <a:ext cx="1695450" cy="90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262" name="Equation" r:id="rId15" imgW="736560" imgH="393480" progId="Equation.DSMT4">
                  <p:embed/>
                </p:oleObj>
              </mc:Choice>
              <mc:Fallback>
                <p:oleObj name="Equation" r:id="rId15" imgW="736560" imgH="393480" progId="Equation.DSMT4">
                  <p:embed/>
                  <p:pic>
                    <p:nvPicPr>
                      <p:cNvPr id="0" name="Picture 24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0588" y="5543550"/>
                        <a:ext cx="1695450" cy="909638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>
            <a:extLst>
              <a:ext uri="{FF2B5EF4-FFF2-40B4-BE49-F238E27FC236}">
                <a16:creationId xmlns="" xmlns:a16="http://schemas.microsoft.com/office/drawing/2014/main" id="{D2CC3D63-62A5-4B80-A972-6830934E29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4424261"/>
              </p:ext>
            </p:extLst>
          </p:nvPr>
        </p:nvGraphicFramePr>
        <p:xfrm>
          <a:off x="1432439" y="2467621"/>
          <a:ext cx="1341437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263" name="Equation" r:id="rId17" imgW="583947" imgH="228501" progId="Equation.DSMT4">
                  <p:embed/>
                </p:oleObj>
              </mc:Choice>
              <mc:Fallback>
                <p:oleObj name="Equation" r:id="rId17" imgW="583947" imgH="228501" progId="Equation.DSMT4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2439" y="2467621"/>
                        <a:ext cx="1341437" cy="5254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>
            <a:extLst>
              <a:ext uri="{FF2B5EF4-FFF2-40B4-BE49-F238E27FC236}">
                <a16:creationId xmlns="" xmlns:a16="http://schemas.microsoft.com/office/drawing/2014/main" id="{04094B8B-A2F2-4A95-8930-3DBCD10165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16949"/>
              </p:ext>
            </p:extLst>
          </p:nvPr>
        </p:nvGraphicFramePr>
        <p:xfrm>
          <a:off x="293585" y="2171638"/>
          <a:ext cx="290512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264" name="Equation" r:id="rId19" imgW="126720" imgH="139680" progId="Equation.DSMT4">
                  <p:embed/>
                </p:oleObj>
              </mc:Choice>
              <mc:Fallback>
                <p:oleObj name="Equation" r:id="rId19" imgW="126720" imgH="139680" progId="Equation.DSMT4">
                  <p:embed/>
                  <p:pic>
                    <p:nvPicPr>
                      <p:cNvPr id="33" name="Object 32">
                        <a:extLst>
                          <a:ext uri="{FF2B5EF4-FFF2-40B4-BE49-F238E27FC236}">
                            <a16:creationId xmlns="" xmlns:a16="http://schemas.microsoft.com/office/drawing/2014/main" id="{5CD28316-7C63-4FB7-8529-79EA3DD626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585" y="2171638"/>
                        <a:ext cx="290512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041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-2738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Интерпретация основного уравнения МКТ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9" name="Прямоугольник 37"/>
          <p:cNvSpPr/>
          <p:nvPr/>
        </p:nvSpPr>
        <p:spPr>
          <a:xfrm>
            <a:off x="3203848" y="800944"/>
            <a:ext cx="54726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Чем больше концентрация, тем больше число соударений в единицу времени на единицу площади, т.к.</a:t>
            </a:r>
          </a:p>
        </p:txBody>
      </p:sp>
      <p:sp>
        <p:nvSpPr>
          <p:cNvPr id="31" name="Прямоугольник 37"/>
          <p:cNvSpPr/>
          <p:nvPr/>
        </p:nvSpPr>
        <p:spPr>
          <a:xfrm>
            <a:off x="467544" y="4747791"/>
            <a:ext cx="8309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С ростом температуры также увеличивается  и импульс, передаваемый с каждым ударом (молекулы летят быстрее)</a:t>
            </a:r>
          </a:p>
        </p:txBody>
      </p:sp>
      <p:sp>
        <p:nvSpPr>
          <p:cNvPr id="35" name="Прямоугольник 37"/>
          <p:cNvSpPr/>
          <p:nvPr/>
        </p:nvSpPr>
        <p:spPr>
          <a:xfrm>
            <a:off x="3237065" y="2924944"/>
            <a:ext cx="55395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С ростом температуры число соударений также растет, т.к. растет средняя скорость молекул  </a:t>
            </a: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0312799"/>
              </p:ext>
            </p:extLst>
          </p:nvPr>
        </p:nvGraphicFramePr>
        <p:xfrm>
          <a:off x="488219" y="973913"/>
          <a:ext cx="1255712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3996" name="Equation" r:id="rId3" imgW="545626" imgH="203024" progId="Equation.DSMT4">
                  <p:embed/>
                </p:oleObj>
              </mc:Choice>
              <mc:Fallback>
                <p:oleObj name="Equation" r:id="rId3" imgW="545626" imgH="203024" progId="Equation.DSMT4">
                  <p:embed/>
                  <p:pic>
                    <p:nvPicPr>
                      <p:cNvPr id="0" name="Picture 18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219" y="973913"/>
                        <a:ext cx="1255712" cy="46990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0304290"/>
              </p:ext>
            </p:extLst>
          </p:nvPr>
        </p:nvGraphicFramePr>
        <p:xfrm>
          <a:off x="488219" y="1739303"/>
          <a:ext cx="1519237" cy="90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3997" name="Equation" r:id="rId5" imgW="660240" imgH="393480" progId="Equation.DSMT4">
                  <p:embed/>
                </p:oleObj>
              </mc:Choice>
              <mc:Fallback>
                <p:oleObj name="Equation" r:id="rId5" imgW="660240" imgH="393480" progId="Equation.DSMT4">
                  <p:embed/>
                  <p:pic>
                    <p:nvPicPr>
                      <p:cNvPr id="0" name="Picture 18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219" y="1739303"/>
                        <a:ext cx="1519237" cy="909637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2009680"/>
              </p:ext>
            </p:extLst>
          </p:nvPr>
        </p:nvGraphicFramePr>
        <p:xfrm>
          <a:off x="508894" y="3094660"/>
          <a:ext cx="1695450" cy="90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3998" name="Equation" r:id="rId7" imgW="736560" imgH="393480" progId="Equation.DSMT4">
                  <p:embed/>
                </p:oleObj>
              </mc:Choice>
              <mc:Fallback>
                <p:oleObj name="Equation" r:id="rId7" imgW="736560" imgH="393480" progId="Equation.DSMT4">
                  <p:embed/>
                  <p:pic>
                    <p:nvPicPr>
                      <p:cNvPr id="0" name="Picture 18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894" y="3094660"/>
                        <a:ext cx="1695450" cy="909638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4397521"/>
              </p:ext>
            </p:extLst>
          </p:nvPr>
        </p:nvGraphicFramePr>
        <p:xfrm>
          <a:off x="5313363" y="1944688"/>
          <a:ext cx="1254125" cy="90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3999" name="Equation" r:id="rId9" imgW="545760" imgH="393480" progId="Equation.DSMT4">
                  <p:embed/>
                </p:oleObj>
              </mc:Choice>
              <mc:Fallback>
                <p:oleObj name="Equation" r:id="rId9" imgW="545760" imgH="393480" progId="Equation.DSMT4">
                  <p:embed/>
                  <p:pic>
                    <p:nvPicPr>
                      <p:cNvPr id="0" name="Picture 18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3363" y="1944688"/>
                        <a:ext cx="1254125" cy="906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8763570"/>
              </p:ext>
            </p:extLst>
          </p:nvPr>
        </p:nvGraphicFramePr>
        <p:xfrm>
          <a:off x="4448175" y="4138613"/>
          <a:ext cx="2744788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848" name="Equation" r:id="rId11" imgW="1193760" imgH="241200" progId="Equation.DSMT4">
                  <p:embed/>
                </p:oleObj>
              </mc:Choice>
              <mc:Fallback>
                <p:oleObj name="Equation" r:id="rId11" imgW="1193760" imgH="241200" progId="Equation.DSMT4">
                  <p:embed/>
                  <p:pic>
                    <p:nvPicPr>
                      <p:cNvPr id="0" name="Picture 18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8175" y="4138613"/>
                        <a:ext cx="2744788" cy="55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675801"/>
              </p:ext>
            </p:extLst>
          </p:nvPr>
        </p:nvGraphicFramePr>
        <p:xfrm>
          <a:off x="3635896" y="5517232"/>
          <a:ext cx="2100262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849" name="Equation" r:id="rId13" imgW="914400" imgH="253800" progId="Equation.DSMT4">
                  <p:embed/>
                </p:oleObj>
              </mc:Choice>
              <mc:Fallback>
                <p:oleObj name="Equation" r:id="rId13" imgW="914400" imgH="253800" progId="Equation.DSMT4">
                  <p:embed/>
                  <p:pic>
                    <p:nvPicPr>
                      <p:cNvPr id="0" name="Picture 18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5517232"/>
                        <a:ext cx="2100262" cy="585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/>
          <p:cNvSpPr/>
          <p:nvPr/>
        </p:nvSpPr>
        <p:spPr>
          <a:xfrm>
            <a:off x="488132" y="6301660"/>
            <a:ext cx="40324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Результирующее давление: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9452264"/>
              </p:ext>
            </p:extLst>
          </p:nvPr>
        </p:nvGraphicFramePr>
        <p:xfrm>
          <a:off x="4427984" y="6171622"/>
          <a:ext cx="393700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850" name="Equation" r:id="rId15" imgW="1714320" imgH="253800" progId="Equation.DSMT4">
                  <p:embed/>
                </p:oleObj>
              </mc:Choice>
              <mc:Fallback>
                <p:oleObj name="Equation" r:id="rId15" imgW="17143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6171622"/>
                        <a:ext cx="3937000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961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542042" y="1056290"/>
            <a:ext cx="160634" cy="2002220"/>
          </a:xfrm>
          <a:custGeom>
            <a:avLst/>
            <a:gdLst>
              <a:gd name="connsiteX0" fmla="*/ 129103 w 160634"/>
              <a:gd name="connsiteY0" fmla="*/ 0 h 2002220"/>
              <a:gd name="connsiteX1" fmla="*/ 113337 w 160634"/>
              <a:gd name="connsiteY1" fmla="*/ 110358 h 2002220"/>
              <a:gd name="connsiteX2" fmla="*/ 113337 w 160634"/>
              <a:gd name="connsiteY2" fmla="*/ 204951 h 2002220"/>
              <a:gd name="connsiteX3" fmla="*/ 160634 w 160634"/>
              <a:gd name="connsiteY3" fmla="*/ 236482 h 2002220"/>
              <a:gd name="connsiteX4" fmla="*/ 129103 w 160634"/>
              <a:gd name="connsiteY4" fmla="*/ 283779 h 2002220"/>
              <a:gd name="connsiteX5" fmla="*/ 81806 w 160634"/>
              <a:gd name="connsiteY5" fmla="*/ 299544 h 2002220"/>
              <a:gd name="connsiteX6" fmla="*/ 50275 w 160634"/>
              <a:gd name="connsiteY6" fmla="*/ 331076 h 2002220"/>
              <a:gd name="connsiteX7" fmla="*/ 66041 w 160634"/>
              <a:gd name="connsiteY7" fmla="*/ 457200 h 2002220"/>
              <a:gd name="connsiteX8" fmla="*/ 113337 w 160634"/>
              <a:gd name="connsiteY8" fmla="*/ 520262 h 2002220"/>
              <a:gd name="connsiteX9" fmla="*/ 144868 w 160634"/>
              <a:gd name="connsiteY9" fmla="*/ 630620 h 2002220"/>
              <a:gd name="connsiteX10" fmla="*/ 129103 w 160634"/>
              <a:gd name="connsiteY10" fmla="*/ 709448 h 2002220"/>
              <a:gd name="connsiteX11" fmla="*/ 81806 w 160634"/>
              <a:gd name="connsiteY11" fmla="*/ 756744 h 2002220"/>
              <a:gd name="connsiteX12" fmla="*/ 97572 w 160634"/>
              <a:gd name="connsiteY12" fmla="*/ 867103 h 2002220"/>
              <a:gd name="connsiteX13" fmla="*/ 129103 w 160634"/>
              <a:gd name="connsiteY13" fmla="*/ 961696 h 2002220"/>
              <a:gd name="connsiteX14" fmla="*/ 113337 w 160634"/>
              <a:gd name="connsiteY14" fmla="*/ 1024758 h 2002220"/>
              <a:gd name="connsiteX15" fmla="*/ 18744 w 160634"/>
              <a:gd name="connsiteY15" fmla="*/ 1087820 h 2002220"/>
              <a:gd name="connsiteX16" fmla="*/ 2979 w 160634"/>
              <a:gd name="connsiteY16" fmla="*/ 1135117 h 2002220"/>
              <a:gd name="connsiteX17" fmla="*/ 66041 w 160634"/>
              <a:gd name="connsiteY17" fmla="*/ 1245476 h 2002220"/>
              <a:gd name="connsiteX18" fmla="*/ 50275 w 160634"/>
              <a:gd name="connsiteY18" fmla="*/ 1292772 h 2002220"/>
              <a:gd name="connsiteX19" fmla="*/ 2979 w 160634"/>
              <a:gd name="connsiteY19" fmla="*/ 1340069 h 2002220"/>
              <a:gd name="connsiteX20" fmla="*/ 18744 w 160634"/>
              <a:gd name="connsiteY20" fmla="*/ 1560786 h 2002220"/>
              <a:gd name="connsiteX21" fmla="*/ 50275 w 160634"/>
              <a:gd name="connsiteY21" fmla="*/ 1608082 h 2002220"/>
              <a:gd name="connsiteX22" fmla="*/ 66041 w 160634"/>
              <a:gd name="connsiteY22" fmla="*/ 1655379 h 2002220"/>
              <a:gd name="connsiteX23" fmla="*/ 81806 w 160634"/>
              <a:gd name="connsiteY23" fmla="*/ 1876096 h 2002220"/>
              <a:gd name="connsiteX24" fmla="*/ 113337 w 160634"/>
              <a:gd name="connsiteY24" fmla="*/ 1923393 h 2002220"/>
              <a:gd name="connsiteX25" fmla="*/ 129103 w 160634"/>
              <a:gd name="connsiteY25" fmla="*/ 2002220 h 2002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60634" h="2002220">
                <a:moveTo>
                  <a:pt x="129103" y="0"/>
                </a:moveTo>
                <a:cubicBezTo>
                  <a:pt x="123848" y="36786"/>
                  <a:pt x="120625" y="73920"/>
                  <a:pt x="113337" y="110358"/>
                </a:cubicBezTo>
                <a:cubicBezTo>
                  <a:pt x="104929" y="152398"/>
                  <a:pt x="79705" y="162912"/>
                  <a:pt x="113337" y="204951"/>
                </a:cubicBezTo>
                <a:cubicBezTo>
                  <a:pt x="125174" y="219747"/>
                  <a:pt x="144868" y="225972"/>
                  <a:pt x="160634" y="236482"/>
                </a:cubicBezTo>
                <a:cubicBezTo>
                  <a:pt x="150124" y="252248"/>
                  <a:pt x="143899" y="271942"/>
                  <a:pt x="129103" y="283779"/>
                </a:cubicBezTo>
                <a:cubicBezTo>
                  <a:pt x="116126" y="294160"/>
                  <a:pt x="96056" y="290994"/>
                  <a:pt x="81806" y="299544"/>
                </a:cubicBezTo>
                <a:cubicBezTo>
                  <a:pt x="69060" y="307192"/>
                  <a:pt x="60785" y="320565"/>
                  <a:pt x="50275" y="331076"/>
                </a:cubicBezTo>
                <a:cubicBezTo>
                  <a:pt x="55530" y="373117"/>
                  <a:pt x="52643" y="417006"/>
                  <a:pt x="66041" y="457200"/>
                </a:cubicBezTo>
                <a:cubicBezTo>
                  <a:pt x="74350" y="482127"/>
                  <a:pt x="100301" y="497448"/>
                  <a:pt x="113337" y="520262"/>
                </a:cubicBezTo>
                <a:cubicBezTo>
                  <a:pt x="123391" y="537857"/>
                  <a:pt x="141454" y="616963"/>
                  <a:pt x="144868" y="630620"/>
                </a:cubicBezTo>
                <a:cubicBezTo>
                  <a:pt x="139613" y="656896"/>
                  <a:pt x="141087" y="685481"/>
                  <a:pt x="129103" y="709448"/>
                </a:cubicBezTo>
                <a:cubicBezTo>
                  <a:pt x="119132" y="729390"/>
                  <a:pt x="86179" y="734881"/>
                  <a:pt x="81806" y="756744"/>
                </a:cubicBezTo>
                <a:cubicBezTo>
                  <a:pt x="74518" y="793182"/>
                  <a:pt x="89216" y="830895"/>
                  <a:pt x="97572" y="867103"/>
                </a:cubicBezTo>
                <a:cubicBezTo>
                  <a:pt x="105046" y="899488"/>
                  <a:pt x="129103" y="961696"/>
                  <a:pt x="129103" y="961696"/>
                </a:cubicBezTo>
                <a:cubicBezTo>
                  <a:pt x="123848" y="982717"/>
                  <a:pt x="127605" y="1008451"/>
                  <a:pt x="113337" y="1024758"/>
                </a:cubicBezTo>
                <a:cubicBezTo>
                  <a:pt x="88383" y="1053277"/>
                  <a:pt x="18744" y="1087820"/>
                  <a:pt x="18744" y="1087820"/>
                </a:cubicBezTo>
                <a:cubicBezTo>
                  <a:pt x="13489" y="1103586"/>
                  <a:pt x="2979" y="1118499"/>
                  <a:pt x="2979" y="1135117"/>
                </a:cubicBezTo>
                <a:cubicBezTo>
                  <a:pt x="2979" y="1198637"/>
                  <a:pt x="25209" y="1204644"/>
                  <a:pt x="66041" y="1245476"/>
                </a:cubicBezTo>
                <a:cubicBezTo>
                  <a:pt x="60786" y="1261241"/>
                  <a:pt x="59493" y="1278945"/>
                  <a:pt x="50275" y="1292772"/>
                </a:cubicBezTo>
                <a:cubicBezTo>
                  <a:pt x="37908" y="1311323"/>
                  <a:pt x="5584" y="1317926"/>
                  <a:pt x="2979" y="1340069"/>
                </a:cubicBezTo>
                <a:cubicBezTo>
                  <a:pt x="-5639" y="1413324"/>
                  <a:pt x="5926" y="1488149"/>
                  <a:pt x="18744" y="1560786"/>
                </a:cubicBezTo>
                <a:cubicBezTo>
                  <a:pt x="22037" y="1579445"/>
                  <a:pt x="41801" y="1591135"/>
                  <a:pt x="50275" y="1608082"/>
                </a:cubicBezTo>
                <a:cubicBezTo>
                  <a:pt x="57707" y="1622946"/>
                  <a:pt x="60786" y="1639613"/>
                  <a:pt x="66041" y="1655379"/>
                </a:cubicBezTo>
                <a:cubicBezTo>
                  <a:pt x="71296" y="1728951"/>
                  <a:pt x="68988" y="1803459"/>
                  <a:pt x="81806" y="1876096"/>
                </a:cubicBezTo>
                <a:cubicBezTo>
                  <a:pt x="85099" y="1894756"/>
                  <a:pt x="104863" y="1906446"/>
                  <a:pt x="113337" y="1923393"/>
                </a:cubicBezTo>
                <a:cubicBezTo>
                  <a:pt x="132427" y="1961572"/>
                  <a:pt x="129103" y="1966143"/>
                  <a:pt x="129103" y="2002220"/>
                </a:cubicBezTo>
              </a:path>
            </a:pathLst>
          </a:cu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-2738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Физические замечания по уравнению МКТ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9" name="Прямоугольник 37"/>
          <p:cNvSpPr/>
          <p:nvPr/>
        </p:nvSpPr>
        <p:spPr>
          <a:xfrm>
            <a:off x="2195736" y="800944"/>
            <a:ext cx="67687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200"/>
              </a:spcAft>
              <a:buAutoNum type="arabicPeriod"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Никак не учитывался действительный закон, по которому происходит соударение со стенкой. Угол падения может быть не равен углу отражения, стенка неровная и вообще сама состоит из молекул и т.д. Но все это не важно, т.к. в стационарном случае тангенциальные компоненты импульса  при усреднении взаимно погасятся. </a:t>
            </a:r>
          </a:p>
          <a:p>
            <a:pPr marL="457200" indent="-457200" algn="just">
              <a:buAutoNum type="arabicPeriod"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Что если молекула до достижения стенки вылетит из цилиндра за счет соударений с другими молекулами и ударится вне основания цилиндра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S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?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Но согласно принципу детального равновесия доля этих молекул в объеме цилиндра не должна меняться.  Вместо вылетевшей молекулы всегда прилетит другая из пространства вне цилиндра.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688567" y="980728"/>
            <a:ext cx="336276" cy="20948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val 12"/>
          <p:cNvSpPr/>
          <p:nvPr/>
        </p:nvSpPr>
        <p:spPr>
          <a:xfrm>
            <a:off x="611559" y="272336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11291" y="2417297"/>
            <a:ext cx="977277" cy="397812"/>
          </a:xfrm>
          <a:prstGeom prst="straightConnector1">
            <a:avLst/>
          </a:prstGeom>
          <a:ln w="50800">
            <a:solidFill>
              <a:srgbClr val="072AC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732894" y="1264787"/>
            <a:ext cx="965137" cy="1152510"/>
          </a:xfrm>
          <a:prstGeom prst="straightConnector1">
            <a:avLst/>
          </a:prstGeom>
          <a:ln w="50800">
            <a:solidFill>
              <a:srgbClr val="072AC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698031" y="4005064"/>
            <a:ext cx="336276" cy="20948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288032" y="4496420"/>
            <a:ext cx="1400535" cy="1112178"/>
          </a:xfrm>
          <a:prstGeom prst="rect">
            <a:avLst/>
          </a:prstGeom>
          <a:noFill/>
          <a:ln w="4445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Oval 21"/>
          <p:cNvSpPr/>
          <p:nvPr/>
        </p:nvSpPr>
        <p:spPr>
          <a:xfrm>
            <a:off x="711291" y="484634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811023" y="4278819"/>
            <a:ext cx="887008" cy="617046"/>
          </a:xfrm>
          <a:prstGeom prst="straightConnector1">
            <a:avLst/>
          </a:prstGeom>
          <a:ln w="50800">
            <a:solidFill>
              <a:srgbClr val="072AC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518808" y="6008211"/>
            <a:ext cx="199465" cy="183485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618540" y="5482908"/>
            <a:ext cx="887008" cy="617046"/>
          </a:xfrm>
          <a:prstGeom prst="straightConnector1">
            <a:avLst/>
          </a:prstGeom>
          <a:ln w="50800">
            <a:solidFill>
              <a:srgbClr val="072AC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323528" y="2417297"/>
            <a:ext cx="1374503" cy="0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14175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88033" y="-2738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Уравнение Менделеева - </a:t>
            </a: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Клапейрона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8527211"/>
              </p:ext>
            </p:extLst>
          </p:nvPr>
        </p:nvGraphicFramePr>
        <p:xfrm>
          <a:off x="323528" y="944464"/>
          <a:ext cx="1255712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620" name="Equation" r:id="rId3" imgW="545626" imgH="203024" progId="Equation.DSMT4">
                  <p:embed/>
                </p:oleObj>
              </mc:Choice>
              <mc:Fallback>
                <p:oleObj name="Equation" r:id="rId3" imgW="545626" imgH="203024" progId="Equation.DSMT4">
                  <p:embed/>
                  <p:pic>
                    <p:nvPicPr>
                      <p:cNvPr id="0" name="Picture 21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944464"/>
                        <a:ext cx="1255712" cy="468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9043691"/>
              </p:ext>
            </p:extLst>
          </p:nvPr>
        </p:nvGraphicFramePr>
        <p:xfrm>
          <a:off x="2297072" y="4797152"/>
          <a:ext cx="4002088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621" name="Equation" r:id="rId5" imgW="1739900" imgH="393700" progId="Equation.DSMT4">
                  <p:embed/>
                </p:oleObj>
              </mc:Choice>
              <mc:Fallback>
                <p:oleObj name="Equation" r:id="rId5" imgW="1739900" imgH="393700" progId="Equation.DSMT4">
                  <p:embed/>
                  <p:pic>
                    <p:nvPicPr>
                      <p:cNvPr id="0" name="Picture 21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7072" y="4797152"/>
                        <a:ext cx="4002088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7344946"/>
              </p:ext>
            </p:extLst>
          </p:nvPr>
        </p:nvGraphicFramePr>
        <p:xfrm>
          <a:off x="467544" y="1628800"/>
          <a:ext cx="992187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622" name="Equation" r:id="rId7" imgW="431613" imgH="393529" progId="Equation.DSMT4">
                  <p:embed/>
                </p:oleObj>
              </mc:Choice>
              <mc:Fallback>
                <p:oleObj name="Equation" r:id="rId7" imgW="431613" imgH="393529" progId="Equation.DSMT4">
                  <p:embed/>
                  <p:pic>
                    <p:nvPicPr>
                      <p:cNvPr id="0" name="Picture 21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628800"/>
                        <a:ext cx="992187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37"/>
          <p:cNvSpPr/>
          <p:nvPr/>
        </p:nvSpPr>
        <p:spPr>
          <a:xfrm>
            <a:off x="2267744" y="1654927"/>
            <a:ext cx="60486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Концентрация – отношение общего числа молекул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     в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газе к объему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сосуда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37"/>
          <p:cNvSpPr/>
          <p:nvPr/>
        </p:nvSpPr>
        <p:spPr>
          <a:xfrm>
            <a:off x="2267744" y="909881"/>
            <a:ext cx="49685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Уравнение МКТ в исходном виде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2606771"/>
              </p:ext>
            </p:extLst>
          </p:nvPr>
        </p:nvGraphicFramePr>
        <p:xfrm>
          <a:off x="251520" y="2924944"/>
          <a:ext cx="1343025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623" name="Equation" r:id="rId9" imgW="583947" imgH="228501" progId="Equation.DSMT4">
                  <p:embed/>
                </p:oleObj>
              </mc:Choice>
              <mc:Fallback>
                <p:oleObj name="Equation" r:id="rId9" imgW="583947" imgH="228501" progId="Equation.DSMT4">
                  <p:embed/>
                  <p:pic>
                    <p:nvPicPr>
                      <p:cNvPr id="0" name="Picture 21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2924944"/>
                        <a:ext cx="1343025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37"/>
          <p:cNvSpPr/>
          <p:nvPr/>
        </p:nvSpPr>
        <p:spPr>
          <a:xfrm>
            <a:off x="2267744" y="2924944"/>
            <a:ext cx="60486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Число молекул выражается числом молей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8110340"/>
              </p:ext>
            </p:extLst>
          </p:nvPr>
        </p:nvGraphicFramePr>
        <p:xfrm>
          <a:off x="270218" y="3645024"/>
          <a:ext cx="3590926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624" name="Equation" r:id="rId11" imgW="1562100" imgH="393700" progId="Equation.DSMT4">
                  <p:embed/>
                </p:oleObj>
              </mc:Choice>
              <mc:Fallback>
                <p:oleObj name="Equation" r:id="rId11" imgW="1562100" imgH="393700" progId="Equation.DSMT4">
                  <p:embed/>
                  <p:pic>
                    <p:nvPicPr>
                      <p:cNvPr id="0" name="Picture 21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218" y="3645024"/>
                        <a:ext cx="3590926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37"/>
          <p:cNvSpPr/>
          <p:nvPr/>
        </p:nvSpPr>
        <p:spPr>
          <a:xfrm>
            <a:off x="4067944" y="3841652"/>
            <a:ext cx="48422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Универсальная газовая постоянная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2353107"/>
              </p:ext>
            </p:extLst>
          </p:nvPr>
        </p:nvGraphicFramePr>
        <p:xfrm>
          <a:off x="1187624" y="6040156"/>
          <a:ext cx="1606550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625" name="Equation" r:id="rId13" imgW="698197" imgH="203112" progId="Equation.DSMT4">
                  <p:embed/>
                </p:oleObj>
              </mc:Choice>
              <mc:Fallback>
                <p:oleObj name="Equation" r:id="rId13" imgW="698197" imgH="203112" progId="Equation.DSMT4">
                  <p:embed/>
                  <p:pic>
                    <p:nvPicPr>
                      <p:cNvPr id="0" name="Picture 21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6040156"/>
                        <a:ext cx="1606550" cy="468313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785497"/>
              </p:ext>
            </p:extLst>
          </p:nvPr>
        </p:nvGraphicFramePr>
        <p:xfrm>
          <a:off x="4958916" y="5820288"/>
          <a:ext cx="1868487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626" name="Equation" r:id="rId15" imgW="812447" imgH="393529" progId="Equation.DSMT4">
                  <p:embed/>
                </p:oleObj>
              </mc:Choice>
              <mc:Fallback>
                <p:oleObj name="Equation" r:id="rId15" imgW="812447" imgH="393529" progId="Equation.DSMT4">
                  <p:embed/>
                  <p:pic>
                    <p:nvPicPr>
                      <p:cNvPr id="0" name="Picture 21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8916" y="5820288"/>
                        <a:ext cx="1868487" cy="90805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37"/>
          <p:cNvSpPr/>
          <p:nvPr/>
        </p:nvSpPr>
        <p:spPr>
          <a:xfrm>
            <a:off x="3491880" y="6058870"/>
            <a:ext cx="8640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или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5869747"/>
              </p:ext>
            </p:extLst>
          </p:nvPr>
        </p:nvGraphicFramePr>
        <p:xfrm>
          <a:off x="3514353" y="2035083"/>
          <a:ext cx="35496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627" name="Equation" r:id="rId17" imgW="177480" imgH="177480" progId="Equation.DSMT4">
                  <p:embed/>
                </p:oleObj>
              </mc:Choice>
              <mc:Fallback>
                <p:oleObj name="Equation" r:id="rId17" imgW="1774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4353" y="2035083"/>
                        <a:ext cx="354960" cy="354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7110251"/>
              </p:ext>
            </p:extLst>
          </p:nvPr>
        </p:nvGraphicFramePr>
        <p:xfrm>
          <a:off x="7083425" y="2039938"/>
          <a:ext cx="304800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628" name="Equation" r:id="rId19" imgW="152280" imgH="177480" progId="Equation.DSMT4">
                  <p:embed/>
                </p:oleObj>
              </mc:Choice>
              <mc:Fallback>
                <p:oleObj name="Equation" r:id="rId19" imgW="152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3425" y="2039938"/>
                        <a:ext cx="304800" cy="354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49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0901241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187624" y="44624"/>
            <a:ext cx="691276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Уравнение Менделеева -</a:t>
            </a: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Клапейрона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Прямоугольник 37"/>
          <p:cNvSpPr/>
          <p:nvPr/>
        </p:nvSpPr>
        <p:spPr>
          <a:xfrm>
            <a:off x="174224" y="1916832"/>
            <a:ext cx="87902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Уравнение Менделеева-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Клапейрона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связывает три макроскопических параметра – давление, объем и температуру одной функциональной зависимостью. Один из параметров всегда может быть выражен через два других.</a:t>
            </a:r>
          </a:p>
        </p:txBody>
      </p:sp>
      <p:sp>
        <p:nvSpPr>
          <p:cNvPr id="11" name="Прямоугольник 37"/>
          <p:cNvSpPr/>
          <p:nvPr/>
        </p:nvSpPr>
        <p:spPr>
          <a:xfrm>
            <a:off x="1691680" y="4869740"/>
            <a:ext cx="705678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Отсюда следует закон Авогадро: при одинаковых температурах и давлениях в равных объемах любого идеального газа содержится одинаковое число молекул, т.е. молярные объемы этих газов одинаковы. При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н.у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V</a:t>
            </a:r>
            <a:r>
              <a:rPr lang="en-US" sz="2200" baseline="-25000" dirty="0">
                <a:latin typeface="Arial" pitchFamily="34" charset="0"/>
                <a:cs typeface="Arial" pitchFamily="34" charset="0"/>
              </a:rPr>
              <a:t>m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= 22.4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литра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/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моль</a:t>
            </a:r>
          </a:p>
        </p:txBody>
      </p:sp>
      <p:sp>
        <p:nvSpPr>
          <p:cNvPr id="14" name="Прямоугольник 37"/>
          <p:cNvSpPr/>
          <p:nvPr/>
        </p:nvSpPr>
        <p:spPr>
          <a:xfrm>
            <a:off x="174224" y="3573016"/>
            <a:ext cx="79261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Молярный объем – объем занимаемый одним молем газа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79035"/>
              </p:ext>
            </p:extLst>
          </p:nvPr>
        </p:nvGraphicFramePr>
        <p:xfrm>
          <a:off x="2267744" y="1052736"/>
          <a:ext cx="1606550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648" name="Equation" r:id="rId3" imgW="698197" imgH="203112" progId="Equation.DSMT4">
                  <p:embed/>
                </p:oleObj>
              </mc:Choice>
              <mc:Fallback>
                <p:oleObj name="Equation" r:id="rId3" imgW="698197" imgH="203112" progId="Equation.DSMT4">
                  <p:embed/>
                  <p:pic>
                    <p:nvPicPr>
                      <p:cNvPr id="0" name="Picture 15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1052736"/>
                        <a:ext cx="1606550" cy="468313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8671660"/>
              </p:ext>
            </p:extLst>
          </p:nvPr>
        </p:nvGraphicFramePr>
        <p:xfrm>
          <a:off x="5321408" y="864766"/>
          <a:ext cx="1868487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649" name="Equation" r:id="rId5" imgW="812447" imgH="393529" progId="Equation.DSMT4">
                  <p:embed/>
                </p:oleObj>
              </mc:Choice>
              <mc:Fallback>
                <p:oleObj name="Equation" r:id="rId5" imgW="812447" imgH="393529" progId="Equation.DSMT4">
                  <p:embed/>
                  <p:pic>
                    <p:nvPicPr>
                      <p:cNvPr id="0" name="Picture 15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1408" y="864766"/>
                        <a:ext cx="1868487" cy="90805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37"/>
          <p:cNvSpPr/>
          <p:nvPr/>
        </p:nvSpPr>
        <p:spPr>
          <a:xfrm>
            <a:off x="4288901" y="1124744"/>
            <a:ext cx="73351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или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4296315"/>
              </p:ext>
            </p:extLst>
          </p:nvPr>
        </p:nvGraphicFramePr>
        <p:xfrm>
          <a:off x="7933289" y="3354618"/>
          <a:ext cx="1109662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650" name="Equation" r:id="rId7" imgW="482391" imgH="393529" progId="Equation.DSMT4">
                  <p:embed/>
                </p:oleObj>
              </mc:Choice>
              <mc:Fallback>
                <p:oleObj name="Equation" r:id="rId7" imgW="482391" imgH="393529" progId="Equation.DSMT4">
                  <p:embed/>
                  <p:pic>
                    <p:nvPicPr>
                      <p:cNvPr id="0" name="Picture 15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3289" y="3354618"/>
                        <a:ext cx="1109662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7313730"/>
              </p:ext>
            </p:extLst>
          </p:nvPr>
        </p:nvGraphicFramePr>
        <p:xfrm>
          <a:off x="3708337" y="4149080"/>
          <a:ext cx="1547813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651" name="Equation" r:id="rId9" imgW="672808" imgH="228501" progId="Equation.DSMT4">
                  <p:embed/>
                </p:oleObj>
              </mc:Choice>
              <mc:Fallback>
                <p:oleObj name="Equation" r:id="rId9" imgW="672808" imgH="228501" progId="Equation.DSMT4">
                  <p:embed/>
                  <p:pic>
                    <p:nvPicPr>
                      <p:cNvPr id="0" name="Picture 15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337" y="4149080"/>
                        <a:ext cx="1547813" cy="525463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2949930"/>
              </p:ext>
            </p:extLst>
          </p:nvPr>
        </p:nvGraphicFramePr>
        <p:xfrm>
          <a:off x="179512" y="5129684"/>
          <a:ext cx="1343025" cy="963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652" name="Equation" r:id="rId11" imgW="583947" imgH="418918" progId="Equation.DSMT4">
                  <p:embed/>
                </p:oleObj>
              </mc:Choice>
              <mc:Fallback>
                <p:oleObj name="Equation" r:id="rId11" imgW="583947" imgH="418918" progId="Equation.DSMT4">
                  <p:embed/>
                  <p:pic>
                    <p:nvPicPr>
                      <p:cNvPr id="0" name="Picture 15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5129684"/>
                        <a:ext cx="1343025" cy="963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8252653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1615873" y="44624"/>
            <a:ext cx="5620423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Закон Дальтона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Прямоугольник 37"/>
          <p:cNvSpPr/>
          <p:nvPr/>
        </p:nvSpPr>
        <p:spPr>
          <a:xfrm>
            <a:off x="2339752" y="978113"/>
            <a:ext cx="665450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Если идеальный газ является смесью идеальных газов с разным типом молекул, то отдельные компоненты можно считать независимыми. Каждая </a:t>
            </a:r>
            <a:r>
              <a:rPr lang="en-US" sz="2200" i="1" dirty="0">
                <a:latin typeface="Arial" pitchFamily="34" charset="0"/>
                <a:cs typeface="Arial" pitchFamily="34" charset="0"/>
              </a:rPr>
              <a:t>i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-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компонента с концентрацией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   создает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парциальное давление</a:t>
            </a:r>
          </a:p>
        </p:txBody>
      </p:sp>
      <p:sp>
        <p:nvSpPr>
          <p:cNvPr id="11" name="Прямоугольник 37"/>
          <p:cNvSpPr/>
          <p:nvPr/>
        </p:nvSpPr>
        <p:spPr>
          <a:xfrm>
            <a:off x="578058" y="4972644"/>
            <a:ext cx="793668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Через молярные массы и массы отдельных компонент</a:t>
            </a:r>
          </a:p>
        </p:txBody>
      </p:sp>
      <p:sp>
        <p:nvSpPr>
          <p:cNvPr id="14" name="Прямоугольник 37"/>
          <p:cNvSpPr/>
          <p:nvPr/>
        </p:nvSpPr>
        <p:spPr>
          <a:xfrm>
            <a:off x="604146" y="3357033"/>
            <a:ext cx="749624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Полное давление равно сумме парциальных давлений: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8743109"/>
              </p:ext>
            </p:extLst>
          </p:nvPr>
        </p:nvGraphicFramePr>
        <p:xfrm>
          <a:off x="3194836" y="3964002"/>
          <a:ext cx="2744787" cy="78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398" name="Equation" r:id="rId3" imgW="1193800" imgH="342900" progId="Equation.DSMT4">
                  <p:embed/>
                </p:oleObj>
              </mc:Choice>
              <mc:Fallback>
                <p:oleObj name="Equation" r:id="rId3" imgW="1193800" imgH="342900" progId="Equation.DSMT4">
                  <p:embed/>
                  <p:pic>
                    <p:nvPicPr>
                      <p:cNvPr id="0" name="Picture 12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4836" y="3964002"/>
                        <a:ext cx="2744787" cy="788987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921178"/>
              </p:ext>
            </p:extLst>
          </p:nvPr>
        </p:nvGraphicFramePr>
        <p:xfrm>
          <a:off x="4966916" y="2705456"/>
          <a:ext cx="1400175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399" name="Equation" r:id="rId5" imgW="609600" imgH="228600" progId="Equation.DSMT4">
                  <p:embed/>
                </p:oleObj>
              </mc:Choice>
              <mc:Fallback>
                <p:oleObj name="Equation" r:id="rId5" imgW="609600" imgH="228600" progId="Equation.DSMT4">
                  <p:embed/>
                  <p:pic>
                    <p:nvPicPr>
                      <p:cNvPr id="0" name="Picture 12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6916" y="2705456"/>
                        <a:ext cx="1400175" cy="528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103705" y="1024093"/>
            <a:ext cx="2042206" cy="20142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val 20"/>
          <p:cNvSpPr/>
          <p:nvPr/>
        </p:nvSpPr>
        <p:spPr>
          <a:xfrm>
            <a:off x="474149" y="2261995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Oval 21"/>
          <p:cNvSpPr/>
          <p:nvPr/>
        </p:nvSpPr>
        <p:spPr>
          <a:xfrm>
            <a:off x="1615873" y="170861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Oval 22"/>
          <p:cNvSpPr/>
          <p:nvPr/>
        </p:nvSpPr>
        <p:spPr>
          <a:xfrm>
            <a:off x="474150" y="132351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Oval 24"/>
          <p:cNvSpPr/>
          <p:nvPr/>
        </p:nvSpPr>
        <p:spPr>
          <a:xfrm>
            <a:off x="996552" y="188086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1196017" y="1323515"/>
            <a:ext cx="293049" cy="269573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Oval 26"/>
          <p:cNvSpPr/>
          <p:nvPr/>
        </p:nvSpPr>
        <p:spPr>
          <a:xfrm>
            <a:off x="896819" y="244548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1293765" y="2402435"/>
            <a:ext cx="293049" cy="269573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327625" y="1837821"/>
            <a:ext cx="293049" cy="269573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365984" y="2570670"/>
            <a:ext cx="293049" cy="269573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Oval 30"/>
          <p:cNvSpPr/>
          <p:nvPr/>
        </p:nvSpPr>
        <p:spPr>
          <a:xfrm>
            <a:off x="1715605" y="270101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9126233"/>
              </p:ext>
            </p:extLst>
          </p:nvPr>
        </p:nvGraphicFramePr>
        <p:xfrm>
          <a:off x="4716016" y="5589240"/>
          <a:ext cx="2832100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400" name="Equation" r:id="rId7" imgW="1231366" imgH="431613" progId="Equation.DSMT4">
                  <p:embed/>
                </p:oleObj>
              </mc:Choice>
              <mc:Fallback>
                <p:oleObj name="Equation" r:id="rId7" imgW="1231366" imgH="431613" progId="Equation.DSMT4">
                  <p:embed/>
                  <p:pic>
                    <p:nvPicPr>
                      <p:cNvPr id="0" name="Picture 12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5589240"/>
                        <a:ext cx="2832100" cy="99377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3432" name="Object 9"/>
          <p:cNvGraphicFramePr>
            <a:graphicFrameLocks noChangeAspect="1"/>
          </p:cNvGraphicFramePr>
          <p:nvPr/>
        </p:nvGraphicFramePr>
        <p:xfrm>
          <a:off x="1619672" y="1124744"/>
          <a:ext cx="34925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401" name="Equation" r:id="rId9" imgW="152334" imgH="228501" progId="Equation.DSMT4">
                  <p:embed/>
                </p:oleObj>
              </mc:Choice>
              <mc:Fallback>
                <p:oleObj name="Equation" r:id="rId9" imgW="152334" imgH="228501" progId="Equation.DSMT4">
                  <p:embed/>
                  <p:pic>
                    <p:nvPicPr>
                      <p:cNvPr id="0" name="Picture 12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1124744"/>
                        <a:ext cx="349250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5518195"/>
              </p:ext>
            </p:extLst>
          </p:nvPr>
        </p:nvGraphicFramePr>
        <p:xfrm>
          <a:off x="7524328" y="1949019"/>
          <a:ext cx="349250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402" name="Equation" r:id="rId11" imgW="152280" imgH="228600" progId="Equation.DSMT4">
                  <p:embed/>
                </p:oleObj>
              </mc:Choice>
              <mc:Fallback>
                <p:oleObj name="Equation" r:id="rId11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8" y="1949019"/>
                        <a:ext cx="349250" cy="528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1433123"/>
              </p:ext>
            </p:extLst>
          </p:nvPr>
        </p:nvGraphicFramePr>
        <p:xfrm>
          <a:off x="336541" y="5589240"/>
          <a:ext cx="2305050" cy="99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403" name="Equation" r:id="rId13" imgW="1002960" imgH="431640" progId="Equation.DSMT4">
                  <p:embed/>
                </p:oleObj>
              </mc:Choice>
              <mc:Fallback>
                <p:oleObj name="Equation" r:id="rId13" imgW="100296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541" y="5589240"/>
                        <a:ext cx="2305050" cy="998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Down Arrow 21">
            <a:extLst>
              <a:ext uri="{FF2B5EF4-FFF2-40B4-BE49-F238E27FC236}">
                <a16:creationId xmlns="" xmlns:a16="http://schemas.microsoft.com/office/drawing/2014/main" id="{B6F3734F-2A3E-478D-9B5D-D66BD385DC97}"/>
              </a:ext>
            </a:extLst>
          </p:cNvPr>
          <p:cNvSpPr/>
          <p:nvPr/>
        </p:nvSpPr>
        <p:spPr>
          <a:xfrm rot="16200000">
            <a:off x="3275856" y="5517232"/>
            <a:ext cx="504056" cy="1080120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496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96427" y="116632"/>
            <a:ext cx="8628547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Зависимость числа микросостояний </a:t>
            </a:r>
          </a:p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одной частицы от энергии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37"/>
          <p:cNvSpPr/>
          <p:nvPr/>
        </p:nvSpPr>
        <p:spPr>
          <a:xfrm>
            <a:off x="3563888" y="1075383"/>
            <a:ext cx="51313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Число состояний одной частицы с энергией меньше или равной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0523967"/>
              </p:ext>
            </p:extLst>
          </p:nvPr>
        </p:nvGraphicFramePr>
        <p:xfrm>
          <a:off x="7533037" y="1502202"/>
          <a:ext cx="278784" cy="307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493" name="Equation" r:id="rId3" imgW="126720" imgH="139680" progId="Equation.DSMT4">
                  <p:embed/>
                </p:oleObj>
              </mc:Choice>
              <mc:Fallback>
                <p:oleObj name="Equation" r:id="rId3" imgW="126720" imgH="1396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33037" y="1502202"/>
                        <a:ext cx="278784" cy="3072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3058241"/>
              </p:ext>
            </p:extLst>
          </p:nvPr>
        </p:nvGraphicFramePr>
        <p:xfrm>
          <a:off x="1331640" y="1246911"/>
          <a:ext cx="693252" cy="42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494" name="Equation" r:id="rId5" imgW="330120" imgH="203040" progId="Equation.DSMT4">
                  <p:embed/>
                </p:oleObj>
              </mc:Choice>
              <mc:Fallback>
                <p:oleObj name="Equation" r:id="rId5" imgW="3301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1246911"/>
                        <a:ext cx="693252" cy="4263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37"/>
          <p:cNvSpPr/>
          <p:nvPr/>
        </p:nvSpPr>
        <p:spPr>
          <a:xfrm>
            <a:off x="3563888" y="2143177"/>
            <a:ext cx="51313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Пример – частица идеального газа в ящике объемом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6677837"/>
              </p:ext>
            </p:extLst>
          </p:nvPr>
        </p:nvGraphicFramePr>
        <p:xfrm>
          <a:off x="146000" y="2010372"/>
          <a:ext cx="3280284" cy="986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495" name="Equation" r:id="rId7" imgW="1562040" imgH="469800" progId="Equation.DSMT4">
                  <p:embed/>
                </p:oleObj>
              </mc:Choice>
              <mc:Fallback>
                <p:oleObj name="Equation" r:id="rId7" imgW="156204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000" y="2010372"/>
                        <a:ext cx="3280284" cy="9865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6973086"/>
              </p:ext>
            </p:extLst>
          </p:nvPr>
        </p:nvGraphicFramePr>
        <p:xfrm>
          <a:off x="5783493" y="2468409"/>
          <a:ext cx="34607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496" name="Equation" r:id="rId9" imgW="164880" imgH="190440" progId="Equation.DSMT4">
                  <p:embed/>
                </p:oleObj>
              </mc:Choice>
              <mc:Fallback>
                <p:oleObj name="Equation" r:id="rId9" imgW="16488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3493" y="2468409"/>
                        <a:ext cx="346075" cy="40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7271277"/>
              </p:ext>
            </p:extLst>
          </p:nvPr>
        </p:nvGraphicFramePr>
        <p:xfrm>
          <a:off x="514350" y="3185751"/>
          <a:ext cx="2187575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497" name="Equation" r:id="rId11" imgW="1041120" imgH="279360" progId="Equation.DSMT4">
                  <p:embed/>
                </p:oleObj>
              </mc:Choice>
              <mc:Fallback>
                <p:oleObj name="Equation" r:id="rId11" imgW="104112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" y="3185751"/>
                        <a:ext cx="2187575" cy="587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37"/>
          <p:cNvSpPr/>
          <p:nvPr/>
        </p:nvSpPr>
        <p:spPr>
          <a:xfrm>
            <a:off x="3563888" y="3186502"/>
            <a:ext cx="51313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В общем случае это относительно медленно растущая функция энергии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6003414"/>
              </p:ext>
            </p:extLst>
          </p:nvPr>
        </p:nvGraphicFramePr>
        <p:xfrm>
          <a:off x="1358900" y="3937729"/>
          <a:ext cx="346075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498" name="Equation" r:id="rId13" imgW="164880" imgH="228600" progId="Equation.DSMT4">
                  <p:embed/>
                </p:oleObj>
              </mc:Choice>
              <mc:Fallback>
                <p:oleObj name="Equation" r:id="rId13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8900" y="3937729"/>
                        <a:ext cx="346075" cy="48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37"/>
          <p:cNvSpPr/>
          <p:nvPr/>
        </p:nvSpPr>
        <p:spPr>
          <a:xfrm>
            <a:off x="3563888" y="3912721"/>
            <a:ext cx="55742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Энергия нулевого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(самого нижнего) уровня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1792040"/>
              </p:ext>
            </p:extLst>
          </p:nvPr>
        </p:nvGraphicFramePr>
        <p:xfrm>
          <a:off x="3629471" y="4759104"/>
          <a:ext cx="798513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499" name="Equation" r:id="rId15" imgW="380880" imgH="177480" progId="Equation.DSMT4">
                  <p:embed/>
                </p:oleObj>
              </mc:Choice>
              <mc:Fallback>
                <p:oleObj name="Equation" r:id="rId15" imgW="3808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9471" y="4759104"/>
                        <a:ext cx="798513" cy="373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37"/>
          <p:cNvSpPr/>
          <p:nvPr/>
        </p:nvSpPr>
        <p:spPr>
          <a:xfrm>
            <a:off x="4400688" y="4726305"/>
            <a:ext cx="449698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обычно число порядка единицы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37"/>
          <p:cNvSpPr/>
          <p:nvPr/>
        </p:nvSpPr>
        <p:spPr>
          <a:xfrm>
            <a:off x="3563888" y="5281998"/>
            <a:ext cx="439248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При комнатной температуре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511948"/>
              </p:ext>
            </p:extLst>
          </p:nvPr>
        </p:nvGraphicFramePr>
        <p:xfrm>
          <a:off x="611560" y="5301208"/>
          <a:ext cx="2054225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500" name="Equation" r:id="rId17" imgW="977760" imgH="228600" progId="Equation.DSMT4">
                  <p:embed/>
                </p:oleObj>
              </mc:Choice>
              <mc:Fallback>
                <p:oleObj name="Equation" r:id="rId17" imgW="9777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5301208"/>
                        <a:ext cx="2054225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5466378"/>
              </p:ext>
            </p:extLst>
          </p:nvPr>
        </p:nvGraphicFramePr>
        <p:xfrm>
          <a:off x="585788" y="5732463"/>
          <a:ext cx="1546225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501" name="Equation" r:id="rId19" imgW="736560" imgH="228600" progId="Equation.DSMT4">
                  <p:embed/>
                </p:oleObj>
              </mc:Choice>
              <mc:Fallback>
                <p:oleObj name="Equation" r:id="rId19" imgW="7365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8" y="5732463"/>
                        <a:ext cx="1546225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Прямоугольник 37"/>
          <p:cNvSpPr/>
          <p:nvPr/>
        </p:nvSpPr>
        <p:spPr>
          <a:xfrm>
            <a:off x="3571684" y="5729201"/>
            <a:ext cx="55664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В ящике объемом один кубический метр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37"/>
          <p:cNvSpPr/>
          <p:nvPr/>
        </p:nvSpPr>
        <p:spPr>
          <a:xfrm>
            <a:off x="3635896" y="6200951"/>
            <a:ext cx="3206437" cy="430887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Очень большое число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1" name="Object 20">
            <a:extLst>
              <a:ext uri="{FF2B5EF4-FFF2-40B4-BE49-F238E27FC236}">
                <a16:creationId xmlns="" xmlns:a16="http://schemas.microsoft.com/office/drawing/2014/main" id="{6447B4CB-8A9B-461E-88B9-9EC29F7288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5084955"/>
              </p:ext>
            </p:extLst>
          </p:nvPr>
        </p:nvGraphicFramePr>
        <p:xfrm>
          <a:off x="8629650" y="3626282"/>
          <a:ext cx="266700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502" name="Equation" r:id="rId21" imgW="126720" imgH="139680" progId="Equation.DSMT4">
                  <p:embed/>
                </p:oleObj>
              </mc:Choice>
              <mc:Fallback>
                <p:oleObj name="Equation" r:id="rId21" imgW="126720" imgH="139680" progId="Equation.DSMT4">
                  <p:embed/>
                  <p:pic>
                    <p:nvPicPr>
                      <p:cNvPr id="1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29650" y="3626282"/>
                        <a:ext cx="266700" cy="293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="" xmlns:a16="http://schemas.microsoft.com/office/drawing/2014/main" id="{4E704E20-978B-4503-9BDE-08C1141994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8128825"/>
              </p:ext>
            </p:extLst>
          </p:nvPr>
        </p:nvGraphicFramePr>
        <p:xfrm>
          <a:off x="7547845" y="6168797"/>
          <a:ext cx="1252537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503" name="Equation" r:id="rId23" imgW="596880" imgH="190440" progId="Equation.DSMT4">
                  <p:embed/>
                </p:oleObj>
              </mc:Choice>
              <mc:Fallback>
                <p:oleObj name="Equation" r:id="rId23" imgW="596880" imgH="190440" progId="Equation.DSMT4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7845" y="6168797"/>
                        <a:ext cx="1252537" cy="40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868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360041" y="44624"/>
            <a:ext cx="8388423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Средняя молярная масса смеси газов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Прямоугольник 37"/>
          <p:cNvSpPr/>
          <p:nvPr/>
        </p:nvSpPr>
        <p:spPr>
          <a:xfrm>
            <a:off x="2339752" y="978113"/>
            <a:ext cx="665450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Найдем среднюю молярную массу смеси газов</a:t>
            </a:r>
          </a:p>
        </p:txBody>
      </p:sp>
      <p:sp>
        <p:nvSpPr>
          <p:cNvPr id="11" name="Прямоугольник 37"/>
          <p:cNvSpPr/>
          <p:nvPr/>
        </p:nvSpPr>
        <p:spPr>
          <a:xfrm>
            <a:off x="578058" y="3933056"/>
            <a:ext cx="793668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Уравнение Менделеева-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Клапейрона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для смеси газов</a:t>
            </a:r>
          </a:p>
        </p:txBody>
      </p:sp>
      <p:sp>
        <p:nvSpPr>
          <p:cNvPr id="14" name="Прямоугольник 37"/>
          <p:cNvSpPr/>
          <p:nvPr/>
        </p:nvSpPr>
        <p:spPr>
          <a:xfrm>
            <a:off x="605260" y="5561364"/>
            <a:ext cx="802838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Например, для воздуха, в составе которого по массе 75.5% азота, 23.15 % кислорода, 1.2 % аргона, средняя молярная масса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        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28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98 г/моль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3705" y="1024093"/>
            <a:ext cx="2042206" cy="20142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val 20"/>
          <p:cNvSpPr/>
          <p:nvPr/>
        </p:nvSpPr>
        <p:spPr>
          <a:xfrm>
            <a:off x="474149" y="2261995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Oval 21"/>
          <p:cNvSpPr/>
          <p:nvPr/>
        </p:nvSpPr>
        <p:spPr>
          <a:xfrm>
            <a:off x="1615873" y="1708619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Oval 22"/>
          <p:cNvSpPr/>
          <p:nvPr/>
        </p:nvSpPr>
        <p:spPr>
          <a:xfrm>
            <a:off x="474150" y="132351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Oval 24"/>
          <p:cNvSpPr/>
          <p:nvPr/>
        </p:nvSpPr>
        <p:spPr>
          <a:xfrm>
            <a:off x="996552" y="1880866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1196017" y="1323515"/>
            <a:ext cx="293049" cy="269573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Oval 26"/>
          <p:cNvSpPr/>
          <p:nvPr/>
        </p:nvSpPr>
        <p:spPr>
          <a:xfrm>
            <a:off x="896819" y="2445480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1293765" y="2402435"/>
            <a:ext cx="293049" cy="269573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327625" y="1837821"/>
            <a:ext cx="293049" cy="269573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365984" y="2570670"/>
            <a:ext cx="293049" cy="269573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Oval 30"/>
          <p:cNvSpPr/>
          <p:nvPr/>
        </p:nvSpPr>
        <p:spPr>
          <a:xfrm>
            <a:off x="1715605" y="2701012"/>
            <a:ext cx="199465" cy="18348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7062713"/>
              </p:ext>
            </p:extLst>
          </p:nvPr>
        </p:nvGraphicFramePr>
        <p:xfrm>
          <a:off x="3347864" y="4437112"/>
          <a:ext cx="2132013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202" name="Equation" r:id="rId3" imgW="926698" imgH="444307" progId="Equation.DSMT4">
                  <p:embed/>
                </p:oleObj>
              </mc:Choice>
              <mc:Fallback>
                <p:oleObj name="Equation" r:id="rId3" imgW="926698" imgH="444307" progId="Equation.DSMT4">
                  <p:embed/>
                  <p:pic>
                    <p:nvPicPr>
                      <p:cNvPr id="0" name="Picture 11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4437112"/>
                        <a:ext cx="2132013" cy="102235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9784125"/>
              </p:ext>
            </p:extLst>
          </p:nvPr>
        </p:nvGraphicFramePr>
        <p:xfrm>
          <a:off x="2522538" y="1536700"/>
          <a:ext cx="5338762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203" name="Equation" r:id="rId5" imgW="2323800" imgH="444240" progId="Equation.DSMT4">
                  <p:embed/>
                </p:oleObj>
              </mc:Choice>
              <mc:Fallback>
                <p:oleObj name="Equation" r:id="rId5" imgW="2323800" imgH="444240" progId="Equation.DSMT4">
                  <p:embed/>
                  <p:pic>
                    <p:nvPicPr>
                      <p:cNvPr id="0" name="Picture 11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2538" y="1536700"/>
                        <a:ext cx="5338762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0647575"/>
              </p:ext>
            </p:extLst>
          </p:nvPr>
        </p:nvGraphicFramePr>
        <p:xfrm>
          <a:off x="2843808" y="2793677"/>
          <a:ext cx="4700587" cy="99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204" name="Equation" r:id="rId7" imgW="2044700" imgH="431800" progId="Equation.DSMT4">
                  <p:embed/>
                </p:oleObj>
              </mc:Choice>
              <mc:Fallback>
                <p:oleObj name="Equation" r:id="rId7" imgW="2044700" imgH="431800" progId="Equation.DSMT4">
                  <p:embed/>
                  <p:pic>
                    <p:nvPicPr>
                      <p:cNvPr id="0" name="Picture 11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2793677"/>
                        <a:ext cx="4700587" cy="995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3281116"/>
              </p:ext>
            </p:extLst>
          </p:nvPr>
        </p:nvGraphicFramePr>
        <p:xfrm>
          <a:off x="1547664" y="1052736"/>
          <a:ext cx="407988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205" name="Equation" r:id="rId9" imgW="177646" imgH="228402" progId="Equation.DSMT4">
                  <p:embed/>
                </p:oleObj>
              </mc:Choice>
              <mc:Fallback>
                <p:oleObj name="Equation" r:id="rId9" imgW="177646" imgH="228402" progId="Equation.DSMT4">
                  <p:embed/>
                  <p:pic>
                    <p:nvPicPr>
                      <p:cNvPr id="0" name="Picture 11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1052736"/>
                        <a:ext cx="407988" cy="522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Down Arrow 21">
            <a:extLst>
              <a:ext uri="{FF2B5EF4-FFF2-40B4-BE49-F238E27FC236}">
                <a16:creationId xmlns="" xmlns:a16="http://schemas.microsoft.com/office/drawing/2014/main" id="{B6F3734F-2A3E-478D-9B5D-D66BD385DC97}"/>
              </a:ext>
            </a:extLst>
          </p:cNvPr>
          <p:cNvSpPr/>
          <p:nvPr/>
        </p:nvSpPr>
        <p:spPr>
          <a:xfrm rot="16200000">
            <a:off x="8268154" y="1600307"/>
            <a:ext cx="424274" cy="824379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3556434"/>
              </p:ext>
            </p:extLst>
          </p:nvPr>
        </p:nvGraphicFramePr>
        <p:xfrm>
          <a:off x="1586814" y="6211911"/>
          <a:ext cx="63432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1206" name="Equation" r:id="rId11" imgW="317160" imgH="253800" progId="Equation.DSMT4">
                  <p:embed/>
                </p:oleObj>
              </mc:Choice>
              <mc:Fallback>
                <p:oleObj name="Equation" r:id="rId11" imgW="3171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6814" y="6211911"/>
                        <a:ext cx="634320" cy="50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46308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0" y="116632"/>
            <a:ext cx="9256951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Зависимость числа микросостояний </a:t>
            </a: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макросостояния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системы частиц от энергии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2758962"/>
              </p:ext>
            </p:extLst>
          </p:nvPr>
        </p:nvGraphicFramePr>
        <p:xfrm>
          <a:off x="223838" y="2779713"/>
          <a:ext cx="259238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196" name="Equation" r:id="rId3" imgW="1231560" imgH="253800" progId="Equation.DSMT4">
                  <p:embed/>
                </p:oleObj>
              </mc:Choice>
              <mc:Fallback>
                <p:oleObj name="Equation" r:id="rId3" imgW="1231560" imgH="2538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838" y="2779713"/>
                        <a:ext cx="2592387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37"/>
          <p:cNvSpPr/>
          <p:nvPr/>
        </p:nvSpPr>
        <p:spPr>
          <a:xfrm>
            <a:off x="2987824" y="1052736"/>
            <a:ext cx="51313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Общее число частиц в системе, которое порядка числа Авогадро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8328818"/>
              </p:ext>
            </p:extLst>
          </p:nvPr>
        </p:nvGraphicFramePr>
        <p:xfrm>
          <a:off x="1475656" y="1237277"/>
          <a:ext cx="373063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197" name="Equation" r:id="rId5" imgW="177480" imgH="177480" progId="Equation.DSMT4">
                  <p:embed/>
                </p:oleObj>
              </mc:Choice>
              <mc:Fallback>
                <p:oleObj name="Equation" r:id="rId5" imgW="1774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1237277"/>
                        <a:ext cx="373063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0394407"/>
              </p:ext>
            </p:extLst>
          </p:nvPr>
        </p:nvGraphicFramePr>
        <p:xfrm>
          <a:off x="1043608" y="3834837"/>
          <a:ext cx="801688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198" name="Equation" r:id="rId7" imgW="380880" imgH="203040" progId="Equation.DSMT4">
                  <p:embed/>
                </p:oleObj>
              </mc:Choice>
              <mc:Fallback>
                <p:oleObj name="Equation" r:id="rId7" imgW="3808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3834837"/>
                        <a:ext cx="801688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1038124"/>
              </p:ext>
            </p:extLst>
          </p:nvPr>
        </p:nvGraphicFramePr>
        <p:xfrm>
          <a:off x="1115616" y="2007452"/>
          <a:ext cx="1201737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199" name="Equation" r:id="rId9" imgW="571320" imgH="228600" progId="Equation.DSMT4">
                  <p:embed/>
                </p:oleObj>
              </mc:Choice>
              <mc:Fallback>
                <p:oleObj name="Equation" r:id="rId9" imgW="5713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007452"/>
                        <a:ext cx="1201737" cy="48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37"/>
          <p:cNvSpPr/>
          <p:nvPr/>
        </p:nvSpPr>
        <p:spPr>
          <a:xfrm>
            <a:off x="3013743" y="1805135"/>
            <a:ext cx="51313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Полная энергия всей системы и </a:t>
            </a:r>
          </a:p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энергия её нулевого уровня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37"/>
          <p:cNvSpPr/>
          <p:nvPr/>
        </p:nvSpPr>
        <p:spPr>
          <a:xfrm>
            <a:off x="2987824" y="2716778"/>
            <a:ext cx="59681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Полная энергия относительно равномерно распределяется по всем частицам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37"/>
          <p:cNvSpPr/>
          <p:nvPr/>
        </p:nvSpPr>
        <p:spPr>
          <a:xfrm>
            <a:off x="3059832" y="3663636"/>
            <a:ext cx="51313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Число состояний системы с энергией меньше или равной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1899604"/>
              </p:ext>
            </p:extLst>
          </p:nvPr>
        </p:nvGraphicFramePr>
        <p:xfrm>
          <a:off x="5760414" y="4034708"/>
          <a:ext cx="320675" cy="34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200" name="Equation" r:id="rId11" imgW="152280" imgH="164880" progId="Equation.DSMT4">
                  <p:embed/>
                </p:oleObj>
              </mc:Choice>
              <mc:Fallback>
                <p:oleObj name="Equation" r:id="rId11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0414" y="4034708"/>
                        <a:ext cx="320675" cy="347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37"/>
          <p:cNvSpPr/>
          <p:nvPr/>
        </p:nvSpPr>
        <p:spPr>
          <a:xfrm>
            <a:off x="107504" y="4614608"/>
            <a:ext cx="8955986" cy="1061829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100" dirty="0">
                <a:latin typeface="Arial" pitchFamily="34" charset="0"/>
                <a:cs typeface="Arial" pitchFamily="34" charset="0"/>
              </a:rPr>
              <a:t>Каждое состояние одной частицы комбинируется с состоянием другой частицы. Поэтому общее число микросостояний всей системы определяется перемножением состояний по всем частицам</a:t>
            </a:r>
            <a:endParaRPr lang="ru-RU" sz="21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7913401"/>
              </p:ext>
            </p:extLst>
          </p:nvPr>
        </p:nvGraphicFramePr>
        <p:xfrm>
          <a:off x="2411760" y="5874228"/>
          <a:ext cx="4164013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201" name="Equation" r:id="rId13" imgW="1892160" imgH="393480" progId="Equation.DSMT4">
                  <p:embed/>
                </p:oleObj>
              </mc:Choice>
              <mc:Fallback>
                <p:oleObj name="Equation" r:id="rId13" imgW="18921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5874228"/>
                        <a:ext cx="4164013" cy="86677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4253800"/>
              </p:ext>
            </p:extLst>
          </p:nvPr>
        </p:nvGraphicFramePr>
        <p:xfrm>
          <a:off x="7380312" y="1378097"/>
          <a:ext cx="585788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202" name="Equation" r:id="rId15" imgW="279360" imgH="203040" progId="Equation.DSMT4">
                  <p:embed/>
                </p:oleObj>
              </mc:Choice>
              <mc:Fallback>
                <p:oleObj name="Equation" r:id="rId15" imgW="2793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0312" y="1378097"/>
                        <a:ext cx="585788" cy="427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271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Rot="1" noChangeArrowheads="1"/>
          </p:cNvSpPr>
          <p:nvPr/>
        </p:nvSpPr>
        <p:spPr bwMode="auto">
          <a:xfrm>
            <a:off x="0" y="116632"/>
            <a:ext cx="9256951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Число микросостояний </a:t>
            </a: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макросостояния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системы частиц в заданном интервале энергий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0868315"/>
              </p:ext>
            </p:extLst>
          </p:nvPr>
        </p:nvGraphicFramePr>
        <p:xfrm>
          <a:off x="611560" y="1385986"/>
          <a:ext cx="800100" cy="53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500" name="Equation" r:id="rId4" imgW="380880" imgH="253800" progId="Equation.DSMT4">
                  <p:embed/>
                </p:oleObj>
              </mc:Choice>
              <mc:Fallback>
                <p:oleObj name="Equation" r:id="rId4" imgW="380880" imgH="2538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1385986"/>
                        <a:ext cx="800100" cy="534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1843233" y="1268760"/>
            <a:ext cx="67687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Число микросостояний системы, если её энергия лежит в малом интервале от       до 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5853236"/>
              </p:ext>
            </p:extLst>
          </p:nvPr>
        </p:nvGraphicFramePr>
        <p:xfrm>
          <a:off x="5803673" y="1653480"/>
          <a:ext cx="304560" cy="329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501" name="Equation" r:id="rId6" imgW="152280" imgH="164880" progId="Equation.DSMT4">
                  <p:embed/>
                </p:oleObj>
              </mc:Choice>
              <mc:Fallback>
                <p:oleObj name="Equation" r:id="rId6" imgW="152280" imgH="1648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3673" y="1653480"/>
                        <a:ext cx="304560" cy="329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4120675"/>
              </p:ext>
            </p:extLst>
          </p:nvPr>
        </p:nvGraphicFramePr>
        <p:xfrm>
          <a:off x="6650353" y="1663551"/>
          <a:ext cx="96480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502" name="Equation" r:id="rId8" imgW="482400" imgH="177480" progId="Equation.DSMT4">
                  <p:embed/>
                </p:oleObj>
              </mc:Choice>
              <mc:Fallback>
                <p:oleObj name="Equation" r:id="rId8" imgW="4824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0353" y="1663551"/>
                        <a:ext cx="964800" cy="354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433486"/>
              </p:ext>
            </p:extLst>
          </p:nvPr>
        </p:nvGraphicFramePr>
        <p:xfrm>
          <a:off x="755576" y="2384212"/>
          <a:ext cx="506412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503" name="Equation" r:id="rId10" imgW="241200" imgH="177480" progId="Equation.DSMT4">
                  <p:embed/>
                </p:oleObj>
              </mc:Choice>
              <mc:Fallback>
                <p:oleObj name="Equation" r:id="rId10" imgW="2412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384212"/>
                        <a:ext cx="506412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37"/>
          <p:cNvSpPr/>
          <p:nvPr/>
        </p:nvSpPr>
        <p:spPr>
          <a:xfrm>
            <a:off x="1853235" y="2204864"/>
            <a:ext cx="689522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Физически бесконечно малый интервал энергий:</a:t>
            </a:r>
          </a:p>
          <a:p>
            <a:r>
              <a:rPr lang="ru-RU" sz="2200" dirty="0">
                <a:latin typeface="Arial" pitchFamily="34" charset="0"/>
                <a:cs typeface="Arial" pitchFamily="34" charset="0"/>
              </a:rPr>
              <a:t>этот интервал мал по сравнению с       ,  но все еще содержит большое число микросостояний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7090171"/>
              </p:ext>
            </p:extLst>
          </p:nvPr>
        </p:nvGraphicFramePr>
        <p:xfrm>
          <a:off x="6650353" y="2585030"/>
          <a:ext cx="304560" cy="329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504" name="Equation" r:id="rId12" imgW="152280" imgH="164880" progId="Equation.DSMT4">
                  <p:embed/>
                </p:oleObj>
              </mc:Choice>
              <mc:Fallback>
                <p:oleObj name="Equation" r:id="rId12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0353" y="2585030"/>
                        <a:ext cx="304560" cy="329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0049602"/>
              </p:ext>
            </p:extLst>
          </p:nvPr>
        </p:nvGraphicFramePr>
        <p:xfrm>
          <a:off x="1187624" y="3528405"/>
          <a:ext cx="6348413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505" name="Equation" r:id="rId14" imgW="3022560" imgH="393480" progId="Equation.DSMT4">
                  <p:embed/>
                </p:oleObj>
              </mc:Choice>
              <mc:Fallback>
                <p:oleObj name="Equation" r:id="rId14" imgW="30225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3528405"/>
                        <a:ext cx="6348413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9879236"/>
              </p:ext>
            </p:extLst>
          </p:nvPr>
        </p:nvGraphicFramePr>
        <p:xfrm>
          <a:off x="107504" y="4598344"/>
          <a:ext cx="16002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506" name="Equation" r:id="rId16" imgW="761760" imgH="393480" progId="Equation.DSMT4">
                  <p:embed/>
                </p:oleObj>
              </mc:Choice>
              <mc:Fallback>
                <p:oleObj name="Equation" r:id="rId16" imgW="7617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4598344"/>
                        <a:ext cx="160020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37"/>
          <p:cNvSpPr/>
          <p:nvPr/>
        </p:nvSpPr>
        <p:spPr>
          <a:xfrm>
            <a:off x="1853112" y="4496741"/>
            <a:ext cx="748883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Плотность состояний системы – количество состояний приходящихся на интервал с единичной энергией вблизи заданной величины энергии системы</a:t>
            </a: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5097710"/>
              </p:ext>
            </p:extLst>
          </p:nvPr>
        </p:nvGraphicFramePr>
        <p:xfrm>
          <a:off x="7894244" y="5219800"/>
          <a:ext cx="304560" cy="329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507" name="Equation" r:id="rId18" imgW="152280" imgH="164880" progId="Equation.DSMT4">
                  <p:embed/>
                </p:oleObj>
              </mc:Choice>
              <mc:Fallback>
                <p:oleObj name="Equation" r:id="rId18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94244" y="5219800"/>
                        <a:ext cx="304560" cy="329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Arrow Connector 2">
            <a:extLst>
              <a:ext uri="{FF2B5EF4-FFF2-40B4-BE49-F238E27FC236}">
                <a16:creationId xmlns="" xmlns:a16="http://schemas.microsoft.com/office/drawing/2014/main" id="{9D97EC55-E403-4852-AAB6-233EC68A16BD}"/>
              </a:ext>
            </a:extLst>
          </p:cNvPr>
          <p:cNvCxnSpPr>
            <a:cxnSpLocks/>
          </p:cNvCxnSpPr>
          <p:nvPr/>
        </p:nvCxnSpPr>
        <p:spPr>
          <a:xfrm>
            <a:off x="2338836" y="6516635"/>
            <a:ext cx="6537322" cy="3843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ct 16">
            <a:extLst>
              <a:ext uri="{FF2B5EF4-FFF2-40B4-BE49-F238E27FC236}">
                <a16:creationId xmlns="" xmlns:a16="http://schemas.microsoft.com/office/drawing/2014/main" id="{3DE91FF7-09F9-4936-9FA1-1F8679C189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2029182"/>
              </p:ext>
            </p:extLst>
          </p:nvPr>
        </p:nvGraphicFramePr>
        <p:xfrm>
          <a:off x="8534114" y="6049809"/>
          <a:ext cx="320675" cy="34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508" name="Equation" r:id="rId19" imgW="152280" imgH="164880" progId="Equation.DSMT4">
                  <p:embed/>
                </p:oleObj>
              </mc:Choice>
              <mc:Fallback>
                <p:oleObj name="Equation" r:id="rId19" imgW="152280" imgH="164880" progId="Equation.DSMT4">
                  <p:embed/>
                  <p:pic>
                    <p:nvPicPr>
                      <p:cNvPr id="13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34114" y="6049809"/>
                        <a:ext cx="320675" cy="347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A377C481-F80C-4EE7-9319-DF0B7C4DE02F}"/>
              </a:ext>
            </a:extLst>
          </p:cNvPr>
          <p:cNvCxnSpPr/>
          <p:nvPr/>
        </p:nvCxnSpPr>
        <p:spPr>
          <a:xfrm>
            <a:off x="3107678" y="6297720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AC908B2B-3C02-4A08-B5F6-C9044FF89E14}"/>
              </a:ext>
            </a:extLst>
          </p:cNvPr>
          <p:cNvCxnSpPr/>
          <p:nvPr/>
        </p:nvCxnSpPr>
        <p:spPr>
          <a:xfrm>
            <a:off x="3195710" y="6295745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728695FC-F3F3-4ABF-98CC-A6324593D860}"/>
              </a:ext>
            </a:extLst>
          </p:cNvPr>
          <p:cNvCxnSpPr/>
          <p:nvPr/>
        </p:nvCxnSpPr>
        <p:spPr>
          <a:xfrm>
            <a:off x="3277821" y="6295745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77FEB347-256F-4DBB-8F26-5F79CB8ACFE0}"/>
              </a:ext>
            </a:extLst>
          </p:cNvPr>
          <p:cNvCxnSpPr/>
          <p:nvPr/>
        </p:nvCxnSpPr>
        <p:spPr>
          <a:xfrm>
            <a:off x="3358538" y="6296363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211D4016-1A4C-44AE-B3E5-D73965A862A6}"/>
              </a:ext>
            </a:extLst>
          </p:cNvPr>
          <p:cNvCxnSpPr/>
          <p:nvPr/>
        </p:nvCxnSpPr>
        <p:spPr>
          <a:xfrm>
            <a:off x="3441591" y="6295745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0BA75500-3EA8-4C2B-95C3-857928244061}"/>
              </a:ext>
            </a:extLst>
          </p:cNvPr>
          <p:cNvCxnSpPr/>
          <p:nvPr/>
        </p:nvCxnSpPr>
        <p:spPr>
          <a:xfrm>
            <a:off x="3513599" y="6295745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22155EF6-2EF1-47A8-819D-29E74D550B96}"/>
              </a:ext>
            </a:extLst>
          </p:cNvPr>
          <p:cNvCxnSpPr/>
          <p:nvPr/>
        </p:nvCxnSpPr>
        <p:spPr>
          <a:xfrm>
            <a:off x="3594316" y="6295745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="" xmlns:a16="http://schemas.microsoft.com/office/drawing/2014/main" id="{89AC101D-BB37-4A8C-91BF-5687457C3BFF}"/>
              </a:ext>
            </a:extLst>
          </p:cNvPr>
          <p:cNvCxnSpPr/>
          <p:nvPr/>
        </p:nvCxnSpPr>
        <p:spPr>
          <a:xfrm>
            <a:off x="3666324" y="6295745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D4E55C6B-63C1-4B49-BA18-E6E6B17C9A3C}"/>
              </a:ext>
            </a:extLst>
          </p:cNvPr>
          <p:cNvCxnSpPr/>
          <p:nvPr/>
        </p:nvCxnSpPr>
        <p:spPr>
          <a:xfrm>
            <a:off x="3738332" y="6295745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CC7BCE27-D477-4E40-8DD8-29584CB0711D}"/>
              </a:ext>
            </a:extLst>
          </p:cNvPr>
          <p:cNvCxnSpPr/>
          <p:nvPr/>
        </p:nvCxnSpPr>
        <p:spPr>
          <a:xfrm>
            <a:off x="3801631" y="6295745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="" xmlns:a16="http://schemas.microsoft.com/office/drawing/2014/main" id="{A36FCA5F-8A81-42ED-92B0-18BA99F39FE1}"/>
              </a:ext>
            </a:extLst>
          </p:cNvPr>
          <p:cNvCxnSpPr/>
          <p:nvPr/>
        </p:nvCxnSpPr>
        <p:spPr>
          <a:xfrm>
            <a:off x="3880012" y="6300611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="" xmlns:a16="http://schemas.microsoft.com/office/drawing/2014/main" id="{D38E8A99-97DB-4376-A47A-582E4AA1DD37}"/>
              </a:ext>
            </a:extLst>
          </p:cNvPr>
          <p:cNvCxnSpPr/>
          <p:nvPr/>
        </p:nvCxnSpPr>
        <p:spPr>
          <a:xfrm>
            <a:off x="3963065" y="6295745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="" xmlns:a16="http://schemas.microsoft.com/office/drawing/2014/main" id="{0B8644A2-9FA1-4374-AF1E-7D1A8281D388}"/>
              </a:ext>
            </a:extLst>
          </p:cNvPr>
          <p:cNvCxnSpPr/>
          <p:nvPr/>
        </p:nvCxnSpPr>
        <p:spPr>
          <a:xfrm>
            <a:off x="4035073" y="6295745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AE8F641B-D6CF-478B-918A-4E5FBE8D7708}"/>
              </a:ext>
            </a:extLst>
          </p:cNvPr>
          <p:cNvCxnSpPr/>
          <p:nvPr/>
        </p:nvCxnSpPr>
        <p:spPr>
          <a:xfrm>
            <a:off x="4107081" y="6304454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="" xmlns:a16="http://schemas.microsoft.com/office/drawing/2014/main" id="{9EE2B366-B0CA-4FD2-B711-101DC76F9642}"/>
              </a:ext>
            </a:extLst>
          </p:cNvPr>
          <p:cNvCxnSpPr/>
          <p:nvPr/>
        </p:nvCxnSpPr>
        <p:spPr>
          <a:xfrm>
            <a:off x="4187798" y="6304454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="" xmlns:a16="http://schemas.microsoft.com/office/drawing/2014/main" id="{B745EA69-E100-4E71-80AC-7ADFCB4B10C9}"/>
              </a:ext>
            </a:extLst>
          </p:cNvPr>
          <p:cNvCxnSpPr/>
          <p:nvPr/>
        </p:nvCxnSpPr>
        <p:spPr>
          <a:xfrm>
            <a:off x="4268515" y="6309320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="" xmlns:a16="http://schemas.microsoft.com/office/drawing/2014/main" id="{49B7173D-D259-4864-A136-6682791C188D}"/>
              </a:ext>
            </a:extLst>
          </p:cNvPr>
          <p:cNvCxnSpPr/>
          <p:nvPr/>
        </p:nvCxnSpPr>
        <p:spPr>
          <a:xfrm>
            <a:off x="4340523" y="6295745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="" xmlns:a16="http://schemas.microsoft.com/office/drawing/2014/main" id="{03745083-B929-4A8E-B6D9-04ED69C083AB}"/>
              </a:ext>
            </a:extLst>
          </p:cNvPr>
          <p:cNvCxnSpPr/>
          <p:nvPr/>
        </p:nvCxnSpPr>
        <p:spPr>
          <a:xfrm>
            <a:off x="4421240" y="6296363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7">
            <a:extLst>
              <a:ext uri="{FF2B5EF4-FFF2-40B4-BE49-F238E27FC236}">
                <a16:creationId xmlns="" xmlns:a16="http://schemas.microsoft.com/office/drawing/2014/main" id="{12055976-80F4-4622-9D3F-26647CDF7CFF}"/>
              </a:ext>
            </a:extLst>
          </p:cNvPr>
          <p:cNvSpPr/>
          <p:nvPr/>
        </p:nvSpPr>
        <p:spPr>
          <a:xfrm>
            <a:off x="5190238" y="5769703"/>
            <a:ext cx="3031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Дискретные уровни энергии системы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E21D1F08-9865-457A-A27D-F3711DA45172}"/>
              </a:ext>
            </a:extLst>
          </p:cNvPr>
          <p:cNvCxnSpPr/>
          <p:nvPr/>
        </p:nvCxnSpPr>
        <p:spPr>
          <a:xfrm>
            <a:off x="4501957" y="6300611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="" xmlns:a16="http://schemas.microsoft.com/office/drawing/2014/main" id="{78BE0ACE-39EC-4D3D-9C5D-4B62153510B2}"/>
              </a:ext>
            </a:extLst>
          </p:cNvPr>
          <p:cNvCxnSpPr/>
          <p:nvPr/>
        </p:nvCxnSpPr>
        <p:spPr>
          <a:xfrm>
            <a:off x="4573965" y="6300611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684413B0-0D1A-461C-873F-715B9142A9AD}"/>
              </a:ext>
            </a:extLst>
          </p:cNvPr>
          <p:cNvCxnSpPr/>
          <p:nvPr/>
        </p:nvCxnSpPr>
        <p:spPr>
          <a:xfrm>
            <a:off x="4639600" y="6300611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="" xmlns:a16="http://schemas.microsoft.com/office/drawing/2014/main" id="{2075D773-71D5-498A-89B7-8AF662F0E585}"/>
              </a:ext>
            </a:extLst>
          </p:cNvPr>
          <p:cNvCxnSpPr/>
          <p:nvPr/>
        </p:nvCxnSpPr>
        <p:spPr>
          <a:xfrm>
            <a:off x="4717981" y="6301741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="" xmlns:a16="http://schemas.microsoft.com/office/drawing/2014/main" id="{D2ADA572-155A-4A99-88D8-297084A80CBF}"/>
              </a:ext>
            </a:extLst>
          </p:cNvPr>
          <p:cNvCxnSpPr/>
          <p:nvPr/>
        </p:nvCxnSpPr>
        <p:spPr>
          <a:xfrm>
            <a:off x="4798698" y="6300611"/>
            <a:ext cx="0" cy="216024"/>
          </a:xfrm>
          <a:prstGeom prst="line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ight Brace 41">
            <a:extLst>
              <a:ext uri="{FF2B5EF4-FFF2-40B4-BE49-F238E27FC236}">
                <a16:creationId xmlns="" xmlns:a16="http://schemas.microsoft.com/office/drawing/2014/main" id="{94D86780-6971-46E7-BAE0-39F52BC17620}"/>
              </a:ext>
            </a:extLst>
          </p:cNvPr>
          <p:cNvSpPr/>
          <p:nvPr/>
        </p:nvSpPr>
        <p:spPr>
          <a:xfrm rot="16200000">
            <a:off x="3489998" y="5705938"/>
            <a:ext cx="208636" cy="936099"/>
          </a:xfrm>
          <a:prstGeom prst="rightBrac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3" name="Object 42">
            <a:extLst>
              <a:ext uri="{FF2B5EF4-FFF2-40B4-BE49-F238E27FC236}">
                <a16:creationId xmlns="" xmlns:a16="http://schemas.microsoft.com/office/drawing/2014/main" id="{C6BFB49D-5D97-4850-AFC2-44F5E7FDB2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3720949"/>
              </p:ext>
            </p:extLst>
          </p:nvPr>
        </p:nvGraphicFramePr>
        <p:xfrm>
          <a:off x="3107107" y="5777956"/>
          <a:ext cx="48240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509" name="Equation" r:id="rId21" imgW="241200" imgH="177480" progId="Equation.DSMT4">
                  <p:embed/>
                </p:oleObj>
              </mc:Choice>
              <mc:Fallback>
                <p:oleObj name="Equation" r:id="rId21" imgW="241200" imgH="177480" progId="Equation.DSMT4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7107" y="5777956"/>
                        <a:ext cx="482400" cy="354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37">
            <a:extLst>
              <a:ext uri="{FF2B5EF4-FFF2-40B4-BE49-F238E27FC236}">
                <a16:creationId xmlns="" xmlns:a16="http://schemas.microsoft.com/office/drawing/2014/main" id="{E1E06907-4147-404D-BA24-E2C5A8B896BF}"/>
              </a:ext>
            </a:extLst>
          </p:cNvPr>
          <p:cNvSpPr/>
          <p:nvPr/>
        </p:nvSpPr>
        <p:spPr>
          <a:xfrm>
            <a:off x="11671" y="5713300"/>
            <a:ext cx="31831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Физически бесконечно малый интервал энергии</a:t>
            </a:r>
          </a:p>
        </p:txBody>
      </p:sp>
      <p:graphicFrame>
        <p:nvGraphicFramePr>
          <p:cNvPr id="46" name="Object 45">
            <a:extLst>
              <a:ext uri="{FF2B5EF4-FFF2-40B4-BE49-F238E27FC236}">
                <a16:creationId xmlns="" xmlns:a16="http://schemas.microsoft.com/office/drawing/2014/main" id="{5EF78F7B-55FF-4CEB-98A4-BAB3DD37AE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834176"/>
              </p:ext>
            </p:extLst>
          </p:nvPr>
        </p:nvGraphicFramePr>
        <p:xfrm>
          <a:off x="7083417" y="6037799"/>
          <a:ext cx="38088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510" name="Equation" r:id="rId23" imgW="190440" imgH="228600" progId="Equation.DSMT4">
                  <p:embed/>
                </p:oleObj>
              </mc:Choice>
              <mc:Fallback>
                <p:oleObj name="Equation" r:id="rId23" imgW="190440" imgH="22860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="" xmlns:a16="http://schemas.microsoft.com/office/drawing/2014/main" id="{3DE91FF7-09F9-4936-9FA1-1F8679C1892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3417" y="6037799"/>
                        <a:ext cx="38088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574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0" y="116632"/>
            <a:ext cx="9256951" cy="8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Число микросостояний </a:t>
            </a:r>
            <a:r>
              <a:rPr lang="ru-RU" sz="2800" b="1" kern="0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макросостояния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системы частиц в заданном интервале энергий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0224003"/>
              </p:ext>
            </p:extLst>
          </p:nvPr>
        </p:nvGraphicFramePr>
        <p:xfrm>
          <a:off x="1233488" y="1052513"/>
          <a:ext cx="6373812" cy="88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471" name="Equation" r:id="rId3" imgW="3035160" imgH="419040" progId="Equation.DSMT4">
                  <p:embed/>
                </p:oleObj>
              </mc:Choice>
              <mc:Fallback>
                <p:oleObj name="Equation" r:id="rId3" imgW="303516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3488" y="1052513"/>
                        <a:ext cx="6373812" cy="881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8336005"/>
              </p:ext>
            </p:extLst>
          </p:nvPr>
        </p:nvGraphicFramePr>
        <p:xfrm>
          <a:off x="251520" y="2047153"/>
          <a:ext cx="4187825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472" name="Equation" r:id="rId5" imgW="1993680" imgH="419040" progId="Equation.DSMT4">
                  <p:embed/>
                </p:oleObj>
              </mc:Choice>
              <mc:Fallback>
                <p:oleObj name="Equation" r:id="rId5" imgW="199368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2047153"/>
                        <a:ext cx="4187825" cy="88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37"/>
          <p:cNvSpPr/>
          <p:nvPr/>
        </p:nvSpPr>
        <p:spPr>
          <a:xfrm>
            <a:off x="5109235" y="2071759"/>
            <a:ext cx="212706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Помним, что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0869747"/>
              </p:ext>
            </p:extLst>
          </p:nvPr>
        </p:nvGraphicFramePr>
        <p:xfrm>
          <a:off x="5114925" y="2436813"/>
          <a:ext cx="25908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473" name="Equation" r:id="rId7" imgW="1231560" imgH="253800" progId="Equation.DSMT4">
                  <p:embed/>
                </p:oleObj>
              </mc:Choice>
              <mc:Fallback>
                <p:oleObj name="Equation" r:id="rId7" imgW="1231560" imgH="2538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4925" y="2436813"/>
                        <a:ext cx="25908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4077837"/>
              </p:ext>
            </p:extLst>
          </p:nvPr>
        </p:nvGraphicFramePr>
        <p:xfrm>
          <a:off x="395536" y="3140968"/>
          <a:ext cx="3627438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474" name="Equation" r:id="rId9" imgW="1726920" imgH="419040" progId="Equation.DSMT4">
                  <p:embed/>
                </p:oleObj>
              </mc:Choice>
              <mc:Fallback>
                <p:oleObj name="Equation" r:id="rId9" imgW="172692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3140968"/>
                        <a:ext cx="3627438" cy="88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7268155"/>
              </p:ext>
            </p:extLst>
          </p:nvPr>
        </p:nvGraphicFramePr>
        <p:xfrm>
          <a:off x="8221168" y="3226539"/>
          <a:ext cx="86328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475" name="Equation" r:id="rId11" imgW="431640" imgH="177480" progId="Equation.DSMT4">
                  <p:embed/>
                </p:oleObj>
              </mc:Choice>
              <mc:Fallback>
                <p:oleObj name="Equation" r:id="rId11" imgW="431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1168" y="3226539"/>
                        <a:ext cx="863280" cy="354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37"/>
          <p:cNvSpPr/>
          <p:nvPr/>
        </p:nvSpPr>
        <p:spPr>
          <a:xfrm>
            <a:off x="4499992" y="3637760"/>
            <a:ext cx="44644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Между            и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      нет разницы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8908728"/>
              </p:ext>
            </p:extLst>
          </p:nvPr>
        </p:nvGraphicFramePr>
        <p:xfrm>
          <a:off x="5589552" y="3702422"/>
          <a:ext cx="71064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476" name="Equation" r:id="rId13" imgW="355320" imgH="177480" progId="Equation.DSMT4">
                  <p:embed/>
                </p:oleObj>
              </mc:Choice>
              <mc:Fallback>
                <p:oleObj name="Equation" r:id="rId13" imgW="3553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9552" y="3702422"/>
                        <a:ext cx="710640" cy="354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2958486"/>
              </p:ext>
            </p:extLst>
          </p:nvPr>
        </p:nvGraphicFramePr>
        <p:xfrm>
          <a:off x="6737320" y="3693997"/>
          <a:ext cx="35496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477" name="Equation" r:id="rId15" imgW="177480" imgH="177480" progId="Equation.DSMT4">
                  <p:embed/>
                </p:oleObj>
              </mc:Choice>
              <mc:Fallback>
                <p:oleObj name="Equation" r:id="rId15" imgW="1774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7320" y="3693997"/>
                        <a:ext cx="354960" cy="354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37"/>
          <p:cNvSpPr/>
          <p:nvPr/>
        </p:nvSpPr>
        <p:spPr>
          <a:xfrm>
            <a:off x="4499992" y="3183065"/>
            <a:ext cx="458445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Число частиц очень велико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6574208"/>
              </p:ext>
            </p:extLst>
          </p:nvPr>
        </p:nvGraphicFramePr>
        <p:xfrm>
          <a:off x="395536" y="4221088"/>
          <a:ext cx="6989763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478" name="Equation" r:id="rId17" imgW="3327120" imgH="469800" progId="Equation.DSMT4">
                  <p:embed/>
                </p:oleObj>
              </mc:Choice>
              <mc:Fallback>
                <p:oleObj name="Equation" r:id="rId17" imgW="332712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4221088"/>
                        <a:ext cx="6989763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37"/>
          <p:cNvSpPr/>
          <p:nvPr/>
        </p:nvSpPr>
        <p:spPr>
          <a:xfrm>
            <a:off x="154000" y="5169543"/>
            <a:ext cx="2617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Грубая оценка</a:t>
            </a:r>
          </a:p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числа состояний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5966319"/>
              </p:ext>
            </p:extLst>
          </p:nvPr>
        </p:nvGraphicFramePr>
        <p:xfrm>
          <a:off x="128488" y="5990448"/>
          <a:ext cx="2427288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479" name="Equation" r:id="rId19" imgW="1155600" imgH="279360" progId="Equation.DSMT4">
                  <p:embed/>
                </p:oleObj>
              </mc:Choice>
              <mc:Fallback>
                <p:oleObj name="Equation" r:id="rId19" imgW="115560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488" y="5990448"/>
                        <a:ext cx="2427288" cy="58737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37"/>
          <p:cNvSpPr/>
          <p:nvPr/>
        </p:nvSpPr>
        <p:spPr>
          <a:xfrm>
            <a:off x="2771800" y="5485935"/>
            <a:ext cx="6192688" cy="1107996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Т.к. число частиц </a:t>
            </a:r>
            <a:r>
              <a:rPr lang="en-US" sz="2200" i="1" dirty="0">
                <a:latin typeface="Arial" pitchFamily="34" charset="0"/>
                <a:cs typeface="Arial" pitchFamily="34" charset="0"/>
              </a:rPr>
              <a:t>N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порядка числа Авогадро, то число микросостояний есть фантастически быстро растущая функция энергии системы!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" name="Object 18">
            <a:extLst>
              <a:ext uri="{FF2B5EF4-FFF2-40B4-BE49-F238E27FC236}">
                <a16:creationId xmlns="" xmlns:a16="http://schemas.microsoft.com/office/drawing/2014/main" id="{724F9A4F-0B17-4B2B-938F-953435E1FF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4477016"/>
              </p:ext>
            </p:extLst>
          </p:nvPr>
        </p:nvGraphicFramePr>
        <p:xfrm>
          <a:off x="7962175" y="2074140"/>
          <a:ext cx="1147762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480" name="Equation" r:id="rId21" imgW="545760" imgH="393480" progId="Equation.DSMT4">
                  <p:embed/>
                </p:oleObj>
              </mc:Choice>
              <mc:Fallback>
                <p:oleObj name="Equation" r:id="rId21" imgW="545760" imgH="393480" progId="Equation.DSMT4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62175" y="2074140"/>
                        <a:ext cx="1147762" cy="827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Down Arrow 21">
            <a:extLst>
              <a:ext uri="{FF2B5EF4-FFF2-40B4-BE49-F238E27FC236}">
                <a16:creationId xmlns="" xmlns:a16="http://schemas.microsoft.com/office/drawing/2014/main" id="{44D11A80-3EDA-4CE0-8B05-6F2E8550297F}"/>
              </a:ext>
            </a:extLst>
          </p:cNvPr>
          <p:cNvSpPr/>
          <p:nvPr/>
        </p:nvSpPr>
        <p:spPr>
          <a:xfrm rot="16200000">
            <a:off x="7364176" y="1936636"/>
            <a:ext cx="257141" cy="74321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27235</TotalTime>
  <Words>3330</Words>
  <Application>Microsoft Office PowerPoint</Application>
  <PresentationFormat>On-screen Show (4:3)</PresentationFormat>
  <Paragraphs>356</Paragraphs>
  <Slides>60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2" baseType="lpstr">
      <vt:lpstr>Thème Office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yuldashev</dc:creator>
  <cp:lastModifiedBy>PierreYV</cp:lastModifiedBy>
  <cp:revision>2093</cp:revision>
  <dcterms:created xsi:type="dcterms:W3CDTF">2012-04-18T08:51:00Z</dcterms:created>
  <dcterms:modified xsi:type="dcterms:W3CDTF">2023-03-07T10:56:19Z</dcterms:modified>
</cp:coreProperties>
</file>